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7.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8.xml" ContentType="application/vnd.openxmlformats-officedocument.theme+xml"/>
  <Override PartName="/ppt/slideLayouts/slideLayout70.xml" ContentType="application/vnd.openxmlformats-officedocument.presentationml.slideLayout+xml"/>
  <Override PartName="/ppt/theme/theme9.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0.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1.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2.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heme/themeOverride2.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2" r:id="rId2"/>
    <p:sldMasterId id="2147483723" r:id="rId3"/>
    <p:sldMasterId id="2147483735" r:id="rId4"/>
    <p:sldMasterId id="2147483739" r:id="rId5"/>
    <p:sldMasterId id="2147483751" r:id="rId6"/>
    <p:sldMasterId id="2147483753" r:id="rId7"/>
    <p:sldMasterId id="2147483765" r:id="rId8"/>
    <p:sldMasterId id="2147483777" r:id="rId9"/>
    <p:sldMasterId id="2147483779" r:id="rId10"/>
    <p:sldMasterId id="2147483791" r:id="rId11"/>
    <p:sldMasterId id="2147483803" r:id="rId12"/>
    <p:sldMasterId id="2147483815" r:id="rId13"/>
  </p:sldMasterIdLst>
  <p:notesMasterIdLst>
    <p:notesMasterId r:id="rId68"/>
  </p:notesMasterIdLst>
  <p:sldIdLst>
    <p:sldId id="256" r:id="rId14"/>
    <p:sldId id="330" r:id="rId15"/>
    <p:sldId id="258" r:id="rId16"/>
    <p:sldId id="259" r:id="rId17"/>
    <p:sldId id="260" r:id="rId18"/>
    <p:sldId id="4553" r:id="rId19"/>
    <p:sldId id="436" r:id="rId20"/>
    <p:sldId id="437" r:id="rId21"/>
    <p:sldId id="438" r:id="rId22"/>
    <p:sldId id="439" r:id="rId23"/>
    <p:sldId id="440" r:id="rId24"/>
    <p:sldId id="441" r:id="rId25"/>
    <p:sldId id="442" r:id="rId26"/>
    <p:sldId id="443" r:id="rId27"/>
    <p:sldId id="387" r:id="rId28"/>
    <p:sldId id="445" r:id="rId29"/>
    <p:sldId id="288" r:id="rId30"/>
    <p:sldId id="447" r:id="rId31"/>
    <p:sldId id="448" r:id="rId32"/>
    <p:sldId id="450" r:id="rId33"/>
    <p:sldId id="473" r:id="rId34"/>
    <p:sldId id="451" r:id="rId35"/>
    <p:sldId id="4555" r:id="rId36"/>
    <p:sldId id="4556" r:id="rId37"/>
    <p:sldId id="4557" r:id="rId38"/>
    <p:sldId id="455" r:id="rId39"/>
    <p:sldId id="456" r:id="rId40"/>
    <p:sldId id="4038" r:id="rId41"/>
    <p:sldId id="4041" r:id="rId42"/>
    <p:sldId id="4042" r:id="rId43"/>
    <p:sldId id="4039" r:id="rId44"/>
    <p:sldId id="4037" r:id="rId45"/>
    <p:sldId id="281" r:id="rId46"/>
    <p:sldId id="282" r:id="rId47"/>
    <p:sldId id="283" r:id="rId48"/>
    <p:sldId id="284" r:id="rId49"/>
    <p:sldId id="285" r:id="rId50"/>
    <p:sldId id="286" r:id="rId51"/>
    <p:sldId id="287" r:id="rId52"/>
    <p:sldId id="468" r:id="rId53"/>
    <p:sldId id="4551" r:id="rId54"/>
    <p:sldId id="4552" r:id="rId55"/>
    <p:sldId id="4554" r:id="rId56"/>
    <p:sldId id="280" r:id="rId57"/>
    <p:sldId id="261" r:id="rId58"/>
    <p:sldId id="262" r:id="rId59"/>
    <p:sldId id="263" r:id="rId60"/>
    <p:sldId id="264" r:id="rId61"/>
    <p:sldId id="4050" r:id="rId62"/>
    <p:sldId id="4051" r:id="rId63"/>
    <p:sldId id="4052" r:id="rId64"/>
    <p:sldId id="4053" r:id="rId65"/>
    <p:sldId id="269" r:id="rId66"/>
    <p:sldId id="4049" r:id="rId6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56"/>
    <a:srgbClr val="00007D"/>
    <a:srgbClr val="FFD6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0611" autoAdjust="0"/>
    <p:restoredTop sz="76907" autoAdjust="0"/>
  </p:normalViewPr>
  <p:slideViewPr>
    <p:cSldViewPr>
      <p:cViewPr varScale="1">
        <p:scale>
          <a:sx n="81" d="100"/>
          <a:sy n="81" d="100"/>
        </p:scale>
        <p:origin x="176" y="520"/>
      </p:cViewPr>
      <p:guideLst>
        <p:guide orient="horz" pos="2160"/>
        <p:guide pos="2880"/>
      </p:guideLst>
    </p:cSldViewPr>
  </p:slideViewPr>
  <p:outlineViewPr>
    <p:cViewPr>
      <p:scale>
        <a:sx n="33" d="100"/>
        <a:sy n="33" d="100"/>
      </p:scale>
      <p:origin x="0" y="4256"/>
    </p:cViewPr>
  </p:outlineViewPr>
  <p:notesTextViewPr>
    <p:cViewPr>
      <p:scale>
        <a:sx n="100" d="100"/>
        <a:sy n="100" d="100"/>
      </p:scale>
      <p:origin x="0" y="0"/>
    </p:cViewPr>
  </p:notesTextViewPr>
  <p:sorterViewPr>
    <p:cViewPr>
      <p:scale>
        <a:sx n="1" d="1"/>
        <a:sy n="1" d="1"/>
      </p:scale>
      <p:origin x="0" y="576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5" Type="http://schemas.openxmlformats.org/officeDocument/2006/relationships/slideMaster" Target="slideMasters/slideMaster5.xml"/><Relationship Id="rId61" Type="http://schemas.openxmlformats.org/officeDocument/2006/relationships/slide" Target="slides/slide48.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560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560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60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560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0E1DF89-A8A3-4585-A69A-C5CAE86A8C2A}" type="slidenum">
              <a:rPr lang="en-US"/>
              <a:pPr/>
              <a:t>‹#›</a:t>
            </a:fld>
            <a:endParaRPr lang="en-US"/>
          </a:p>
        </p:txBody>
      </p:sp>
    </p:spTree>
    <p:extLst>
      <p:ext uri="{BB962C8B-B14F-4D97-AF65-F5344CB8AC3E}">
        <p14:creationId xmlns:p14="http://schemas.microsoft.com/office/powerpoint/2010/main" val="272461721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2" name="Google Shape;182;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83" name="Google Shape;183;p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http://www.message4muslims.org.uk/apologetics/the-holy-spirit/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E1DF89-A8A3-4585-A69A-C5CAE86A8C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5957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7C02A47A-5130-44E2-95B6-B5E09ECCC6F1}"/>
              </a:ext>
            </a:extLst>
          </p:cNvPr>
          <p:cNvSpPr>
            <a:spLocks noGrp="1" noRot="1" noChangeAspect="1"/>
          </p:cNvSpPr>
          <p:nvPr>
            <p:ph type="sldImg"/>
          </p:nvPr>
        </p:nvSpPr>
        <p:spPr>
          <a:ln/>
        </p:spPr>
      </p:sp>
      <p:sp>
        <p:nvSpPr>
          <p:cNvPr id="72707" name="Notes Placeholder 2">
            <a:extLst>
              <a:ext uri="{FF2B5EF4-FFF2-40B4-BE49-F238E27FC236}">
                <a16:creationId xmlns:a16="http://schemas.microsoft.com/office/drawing/2014/main" id="{8EBECD8A-9327-41BB-AC80-AE98B118924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r>
              <a:rPr lang="ar-JO" altLang="en-US" dirty="0">
                <a:latin typeface="Arial" panose="020B0604020202020204" pitchFamily="34" charset="0"/>
                <a:ea typeface="ＭＳ Ｐゴシック" panose="020B0600070205080204" pitchFamily="34" charset="-128"/>
              </a:rPr>
              <a:t>كتب سي. إس. لويس اللاهوتي البريطاني المعروف: "</a:t>
            </a:r>
            <a:r>
              <a:rPr lang="ar-JO" b="0" i="0" dirty="0">
                <a:solidFill>
                  <a:srgbClr val="000000"/>
                </a:solidFill>
                <a:effectLst/>
                <a:latin typeface="Verdana" panose="020B0604030504040204" pitchFamily="34" charset="0"/>
              </a:rPr>
              <a:t> إنني أحاول هنا أن أمنع أي إنسان من أن يقول عن المسيح الكلام الذي كثيراً ما يقوله الناس عنه. ولكنه بالحقيقة ليس سوى كلام أحمق: إنني مستعد أن أقبل يسوع كمعلم أخلاقي عظيم، ولكنني لست أقبل ادّعاءه بأنّه الله. فهذا القول لا يجوز لنا أن نقوله أبداً. لو قال إنسان، مجرد إنسان، الأشياء التي قالها يسوع لكان رئيس أبالسة الجحيم. وعليك أن تختار، فإما أن يكون هذا الإنسان ابن الله، أو أنّه كان مجنوناً أو أشر من ذلك. بوسعك أن تحكم عليه بأنّه مجنون وتستطيع أن تبصق عليه باعتباره شيطاناً، أو تستطيع أن تخر عند قدميه وتدعوه ربي وإلهي. ولكن دعنا من أي مظهر أجوف من مظاهر المناصرة له بوصفه معلماً إنسانياً </a:t>
            </a:r>
            <a:r>
              <a:rPr lang="ar-JO" b="0" i="0">
                <a:solidFill>
                  <a:srgbClr val="000000"/>
                </a:solidFill>
                <a:effectLst/>
                <a:latin typeface="Verdana" panose="020B0604030504040204" pitchFamily="34" charset="0"/>
              </a:rPr>
              <a:t>عظيماً. </a:t>
            </a:r>
            <a:endParaRPr lang="ar-JO" b="0" i="0" dirty="0">
              <a:solidFill>
                <a:srgbClr val="000000"/>
              </a:solidFill>
              <a:effectLst/>
              <a:latin typeface="Verdana" panose="020B0604030504040204" pitchFamily="34" charset="0"/>
            </a:endParaRPr>
          </a:p>
          <a:p>
            <a:pPr algn="r" rtl="1"/>
            <a:endParaRPr lang="ar-JO" altLang="en-US" b="0" i="0" dirty="0">
              <a:solidFill>
                <a:srgbClr val="000000"/>
              </a:solidFill>
              <a:effectLst/>
              <a:latin typeface="Verdana" panose="020B0604030504040204" pitchFamily="34" charset="0"/>
              <a:ea typeface="ＭＳ Ｐゴシック" panose="020B0600070205080204" pitchFamily="34" charset="-128"/>
            </a:endParaRPr>
          </a:p>
          <a:p>
            <a:pPr algn="r" rtl="1"/>
            <a:r>
              <a:rPr lang="en-US" altLang="en-US" dirty="0">
                <a:latin typeface="Arial" panose="020B0604020202020204" pitchFamily="34" charset="0"/>
                <a:ea typeface="ＭＳ Ｐゴシック" panose="020B0600070205080204" pitchFamily="34" charset="-128"/>
              </a:rPr>
              <a:t> has not left that open to us. He did not intend to." (C.S. Lewis, </a:t>
            </a:r>
            <a:r>
              <a:rPr lang="en-US" altLang="en-US" i="1" u="sng" dirty="0">
                <a:latin typeface="Arial" panose="020B0604020202020204" pitchFamily="34" charset="0"/>
                <a:ea typeface="ＭＳ Ｐゴシック" panose="020B0600070205080204" pitchFamily="34" charset="-128"/>
              </a:rPr>
              <a:t>Mere Christianity</a:t>
            </a:r>
            <a:r>
              <a:rPr lang="en-US" altLang="en-US" dirty="0">
                <a:latin typeface="Arial" panose="020B0604020202020204" pitchFamily="34" charset="0"/>
                <a:ea typeface="ＭＳ Ｐゴシック" panose="020B0600070205080204" pitchFamily="34" charset="-128"/>
              </a:rPr>
              <a:t>, The MacMillan Company, 1960, pp. 40-41.) </a:t>
            </a:r>
          </a:p>
          <a:p>
            <a:endParaRPr lang="en-US" altLang="en-US" dirty="0">
              <a:latin typeface="Arial" panose="020B0604020202020204" pitchFamily="34" charset="0"/>
              <a:ea typeface="ＭＳ Ｐゴシック" panose="020B0600070205080204" pitchFamily="34" charset="-128"/>
            </a:endParaRPr>
          </a:p>
        </p:txBody>
      </p:sp>
      <p:sp>
        <p:nvSpPr>
          <p:cNvPr id="72708" name="Slide Number Placeholder 3">
            <a:extLst>
              <a:ext uri="{FF2B5EF4-FFF2-40B4-BE49-F238E27FC236}">
                <a16:creationId xmlns:a16="http://schemas.microsoft.com/office/drawing/2014/main" id="{7D3F632A-B975-47B2-9967-1984AA47033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A8FB73D-DE5B-4379-90B9-607782DC098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Tree>
    <p:extLst>
      <p:ext uri="{BB962C8B-B14F-4D97-AF65-F5344CB8AC3E}">
        <p14:creationId xmlns:p14="http://schemas.microsoft.com/office/powerpoint/2010/main" val="1916967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E1DF89-A8A3-4585-A69A-C5CAE86A8C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6429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B4DB98D-8C63-3F48-94E1-9F6360B47BA4}"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19138" name="Rectangle 2"/>
          <p:cNvSpPr>
            <a:spLocks noGrp="1" noRot="1" noChangeAspect="1" noChangeArrowheads="1"/>
          </p:cNvSpPr>
          <p:nvPr>
            <p:ph type="sldImg"/>
          </p:nvPr>
        </p:nvSpPr>
        <p:spPr>
          <a:solidFill>
            <a:srgbClr val="FFFFFF"/>
          </a:solidFill>
          <a:ln/>
        </p:spPr>
      </p:sp>
      <p:sp>
        <p:nvSpPr>
          <p:cNvPr id="219139"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1031"/>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288BBEF-7865-3140-BEAE-2A22D3B29EC3}" type="slidenum">
              <a:rPr kumimoji="0" 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09"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5E1D482-2F09-BE4E-B54B-3460B2B1207A}"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427010" name="Rectangle 2"/>
          <p:cNvSpPr>
            <a:spLocks noGrp="1" noRot="1" noChangeAspect="1" noChangeArrowheads="1" noTextEdit="1"/>
          </p:cNvSpPr>
          <p:nvPr>
            <p:ph type="sldImg"/>
          </p:nvPr>
        </p:nvSpPr>
        <p:spPr>
          <a:solidFill>
            <a:srgbClr val="FFFFFF"/>
          </a:solidFill>
          <a:ln/>
        </p:spPr>
      </p:sp>
      <p:sp>
        <p:nvSpPr>
          <p:cNvPr id="4270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Times New Roman" charset="0"/>
                <a:ea typeface="ＭＳ Ｐゴシック" charset="0"/>
                <a:cs typeface="ＭＳ Ｐゴシック" charset="0"/>
              </a:rPr>
              <a:t>This hymn ascribes holiness to all three members of the Trinity because only Father, Son, and Spirit are holy and thus these three persons are the only one and true God.</a:t>
            </a:r>
          </a:p>
          <a:p>
            <a:pPr eaLnBrk="1" hangingPunct="1"/>
            <a:r>
              <a:rPr lang="en-US" dirty="0">
                <a:latin typeface="Times New Roman" charset="0"/>
                <a:ea typeface="ＭＳ Ｐゴシック" charset="0"/>
                <a:cs typeface="ＭＳ Ｐゴシック" charset="0"/>
              </a:rPr>
              <a:t>________</a:t>
            </a:r>
          </a:p>
          <a:p>
            <a:pPr eaLnBrk="1" hangingPunct="1"/>
            <a:r>
              <a:rPr lang="en-US" dirty="0">
                <a:latin typeface="Times New Roman" charset="0"/>
                <a:ea typeface="ＭＳ Ｐゴシック" charset="0"/>
                <a:cs typeface="ＭＳ Ｐゴシック" charset="0"/>
              </a:rPr>
              <a:t>HS-02-Deity of Spirit (Trinity)-51_ara_hs_9990-23</a:t>
            </a:r>
          </a:p>
          <a:p>
            <a:pPr eaLnBrk="1" hangingPunct="1"/>
            <a:r>
              <a:rPr lang="en-US" dirty="0">
                <a:latin typeface="Times New Roman" charset="0"/>
                <a:ea typeface="ＭＳ Ｐゴシック" charset="0"/>
                <a:cs typeface="ＭＳ Ｐゴシック" charset="0"/>
              </a:rPr>
              <a:t>JE-02-The Trinity_ara_je-18</a:t>
            </a:r>
          </a:p>
          <a:p>
            <a:pPr eaLnBrk="1" hangingPunct="1"/>
            <a:r>
              <a:rPr lang="en-US" dirty="0">
                <a:latin typeface="Times New Roman" charset="0"/>
                <a:ea typeface="ＭＳ Ｐゴシック" charset="0"/>
                <a:cs typeface="ＭＳ Ｐゴシック" charset="0"/>
              </a:rPr>
              <a:t>TR-05-Biblical_Evidence_for_the_Trinity-41_ara_tr_3903-18</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79C7BBDD-61EE-FA4E-884E-8A1C1A5BB691}" type="slidenum">
              <a:rPr kumimoji="0" 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46082" name="Rectangle 2"/>
          <p:cNvSpPr>
            <a:spLocks noGrp="1" noRot="1" noChangeAspect="1" noChangeArrowheads="1"/>
          </p:cNvSpPr>
          <p:nvPr>
            <p:ph type="sldImg"/>
          </p:nvPr>
        </p:nvSpPr>
        <p:spPr>
          <a:solidFill>
            <a:srgbClr val="FFFFFF"/>
          </a:solidFill>
          <a:ln/>
        </p:spPr>
      </p:sp>
      <p:sp>
        <p:nvSpPr>
          <p:cNvPr id="460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lgn="ctr" defTabSz="914400" fontAlgn="base">
              <a:spcBef>
                <a:spcPct val="0"/>
              </a:spcBef>
              <a:spcAft>
                <a:spcPct val="0"/>
              </a:spcAft>
              <a:defRPr/>
            </a:pPr>
            <a:r>
              <a:rPr lang="en-US" sz="1200" b="1" dirty="0">
                <a:solidFill>
                  <a:srgbClr val="FFFFFF"/>
                </a:solidFill>
                <a:latin typeface="Arial" pitchFamily="-107" charset="0"/>
                <a:ea typeface="ＭＳ Ｐゴシック" charset="0"/>
                <a:cs typeface="ＭＳ Ｐゴシック" charset="0"/>
              </a:rPr>
              <a:t>Holy, holy, holy!  Lord God Almighty!</a:t>
            </a:r>
          </a:p>
          <a:p>
            <a:pPr algn="ctr" defTabSz="914400" fontAlgn="base">
              <a:spcBef>
                <a:spcPct val="0"/>
              </a:spcBef>
              <a:spcAft>
                <a:spcPct val="0"/>
              </a:spcAft>
              <a:defRPr/>
            </a:pPr>
            <a:r>
              <a:rPr lang="en-US" sz="1200" b="1" dirty="0">
                <a:solidFill>
                  <a:srgbClr val="FFFFFF"/>
                </a:solidFill>
                <a:latin typeface="Arial" pitchFamily="-107" charset="0"/>
                <a:ea typeface="ＭＳ Ｐゴシック" charset="0"/>
                <a:cs typeface="ＭＳ Ｐゴシック" charset="0"/>
              </a:rPr>
              <a:t>Early in the morning</a:t>
            </a:r>
          </a:p>
          <a:p>
            <a:pPr algn="ctr" defTabSz="914400" fontAlgn="base">
              <a:spcBef>
                <a:spcPct val="0"/>
              </a:spcBef>
              <a:spcAft>
                <a:spcPct val="0"/>
              </a:spcAft>
              <a:defRPr/>
            </a:pPr>
            <a:r>
              <a:rPr lang="en-US" sz="1200" b="1" dirty="0">
                <a:solidFill>
                  <a:srgbClr val="FFFFFF"/>
                </a:solidFill>
                <a:latin typeface="Arial" pitchFamily="-107" charset="0"/>
                <a:ea typeface="ＭＳ Ｐゴシック" charset="0"/>
                <a:cs typeface="ＭＳ Ｐゴシック" charset="0"/>
              </a:rPr>
              <a:t>our song shall rise to Thee;</a:t>
            </a:r>
          </a:p>
          <a:p>
            <a:pPr algn="ctr" defTabSz="914400" fontAlgn="base">
              <a:spcBef>
                <a:spcPct val="0"/>
              </a:spcBef>
              <a:spcAft>
                <a:spcPct val="0"/>
              </a:spcAft>
              <a:defRPr/>
            </a:pPr>
            <a:r>
              <a:rPr lang="en-US" sz="1200" b="1" dirty="0">
                <a:solidFill>
                  <a:srgbClr val="FFFFFF"/>
                </a:solidFill>
                <a:latin typeface="Arial" pitchFamily="-107" charset="0"/>
                <a:ea typeface="ＭＳ Ｐゴシック" charset="0"/>
                <a:cs typeface="ＭＳ Ｐゴシック" charset="0"/>
              </a:rPr>
              <a:t>Holy, holy, holy! merciful and mighty!</a:t>
            </a:r>
          </a:p>
          <a:p>
            <a:pPr algn="ctr" defTabSz="914400" fontAlgn="base">
              <a:spcBef>
                <a:spcPct val="0"/>
              </a:spcBef>
              <a:spcAft>
                <a:spcPct val="0"/>
              </a:spcAft>
              <a:defRPr/>
            </a:pPr>
            <a:r>
              <a:rPr lang="en-US" sz="1200" b="1" dirty="0">
                <a:solidFill>
                  <a:srgbClr val="FFFFFF"/>
                </a:solidFill>
                <a:latin typeface="Arial" pitchFamily="-107" charset="0"/>
                <a:ea typeface="ＭＳ Ｐゴシック" charset="0"/>
                <a:cs typeface="ＭＳ Ｐゴシック" charset="0"/>
              </a:rPr>
              <a:t>God in three Persons,</a:t>
            </a:r>
          </a:p>
          <a:p>
            <a:pPr algn="ctr" defTabSz="914400" fontAlgn="base">
              <a:spcBef>
                <a:spcPct val="0"/>
              </a:spcBef>
              <a:spcAft>
                <a:spcPct val="0"/>
              </a:spcAft>
              <a:defRPr/>
            </a:pPr>
            <a:r>
              <a:rPr lang="en-US" sz="1200" b="1" dirty="0">
                <a:solidFill>
                  <a:srgbClr val="FFFFFF"/>
                </a:solidFill>
                <a:latin typeface="Arial" pitchFamily="-107" charset="0"/>
                <a:ea typeface="ＭＳ Ｐゴシック" charset="0"/>
                <a:cs typeface="ＭＳ Ｐゴシック" charset="0"/>
              </a:rPr>
              <a:t>blessed Trinity!</a:t>
            </a:r>
          </a:p>
          <a:p>
            <a:pPr eaLnBrk="1" hangingPunct="1"/>
            <a:endParaRPr lang="en-US" dirty="0">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7"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6FABD85-0A40-4641-A44A-4119B3FD52D3}"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srgbClr val="000000"/>
              </a:solidFill>
              <a:effectLst/>
              <a:uLnTx/>
              <a:uFillTx/>
              <a:latin typeface="Times New Roman" charset="0"/>
              <a:ea typeface="ＭＳ Ｐゴシック" charset="0"/>
            </a:endParaRPr>
          </a:p>
        </p:txBody>
      </p:sp>
      <p:sp>
        <p:nvSpPr>
          <p:cNvPr id="429058" name="Rectangle 2"/>
          <p:cNvSpPr>
            <a:spLocks noGrp="1" noRot="1" noChangeAspect="1" noChangeArrowheads="1"/>
          </p:cNvSpPr>
          <p:nvPr>
            <p:ph type="sldImg"/>
          </p:nvPr>
        </p:nvSpPr>
        <p:spPr>
          <a:solidFill>
            <a:srgbClr val="FFFFFF"/>
          </a:solidFill>
          <a:ln/>
        </p:spPr>
      </p:sp>
      <p:sp>
        <p:nvSpPr>
          <p:cNvPr id="4290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algn="ctr" defTabSz="914400" eaLnBrk="1" fontAlgn="base" hangingPunct="1">
              <a:spcBef>
                <a:spcPct val="0"/>
              </a:spcBef>
              <a:spcAft>
                <a:spcPct val="0"/>
              </a:spcAft>
              <a:defRPr/>
            </a:pPr>
            <a:r>
              <a:rPr lang="en-US" sz="1200" b="1" dirty="0">
                <a:solidFill>
                  <a:srgbClr val="FFFFFF"/>
                </a:solidFill>
                <a:latin typeface="Arial" charset="0"/>
              </a:rPr>
              <a:t>Holy, holy, holy!  </a:t>
            </a:r>
          </a:p>
          <a:p>
            <a:pPr algn="ctr" defTabSz="914400" eaLnBrk="1" fontAlgn="base" hangingPunct="1">
              <a:spcBef>
                <a:spcPct val="0"/>
              </a:spcBef>
              <a:spcAft>
                <a:spcPct val="0"/>
              </a:spcAft>
              <a:defRPr/>
            </a:pPr>
            <a:r>
              <a:rPr lang="en-US" sz="1200" b="1" dirty="0">
                <a:solidFill>
                  <a:srgbClr val="FFFFFF"/>
                </a:solidFill>
                <a:latin typeface="Arial" charset="0"/>
              </a:rPr>
              <a:t>All the saints adore Thee,</a:t>
            </a:r>
          </a:p>
          <a:p>
            <a:pPr algn="ctr" defTabSz="914400" eaLnBrk="1" fontAlgn="base" hangingPunct="1">
              <a:spcBef>
                <a:spcPct val="0"/>
              </a:spcBef>
              <a:spcAft>
                <a:spcPct val="0"/>
              </a:spcAft>
              <a:defRPr/>
            </a:pPr>
            <a:r>
              <a:rPr lang="en-US" sz="1200" b="1" dirty="0">
                <a:solidFill>
                  <a:srgbClr val="FFFFFF"/>
                </a:solidFill>
                <a:latin typeface="Arial" charset="0"/>
              </a:rPr>
              <a:t>casting down their golden crowns</a:t>
            </a:r>
          </a:p>
          <a:p>
            <a:pPr algn="ctr" defTabSz="914400" eaLnBrk="1" fontAlgn="base" hangingPunct="1">
              <a:spcBef>
                <a:spcPct val="0"/>
              </a:spcBef>
              <a:spcAft>
                <a:spcPct val="0"/>
              </a:spcAft>
              <a:defRPr/>
            </a:pPr>
            <a:r>
              <a:rPr lang="en-US" sz="1200" b="1" dirty="0">
                <a:solidFill>
                  <a:srgbClr val="FFFFFF"/>
                </a:solidFill>
                <a:latin typeface="Arial" charset="0"/>
              </a:rPr>
              <a:t>around the glassy sea;</a:t>
            </a:r>
          </a:p>
          <a:p>
            <a:pPr algn="ctr" defTabSz="914400" eaLnBrk="1" fontAlgn="base" hangingPunct="1">
              <a:spcBef>
                <a:spcPct val="0"/>
              </a:spcBef>
              <a:spcAft>
                <a:spcPct val="0"/>
              </a:spcAft>
              <a:defRPr/>
            </a:pPr>
            <a:r>
              <a:rPr lang="en-US" sz="1200" b="1" dirty="0">
                <a:solidFill>
                  <a:srgbClr val="FFFFFF"/>
                </a:solidFill>
                <a:latin typeface="Arial" charset="0"/>
              </a:rPr>
              <a:t>Cherubim and seraphim</a:t>
            </a:r>
          </a:p>
          <a:p>
            <a:pPr algn="ctr" defTabSz="914400" eaLnBrk="1" fontAlgn="base" hangingPunct="1">
              <a:spcBef>
                <a:spcPct val="0"/>
              </a:spcBef>
              <a:spcAft>
                <a:spcPct val="0"/>
              </a:spcAft>
              <a:defRPr/>
            </a:pPr>
            <a:r>
              <a:rPr lang="en-US" sz="1200" b="1" dirty="0">
                <a:solidFill>
                  <a:srgbClr val="FFFFFF"/>
                </a:solidFill>
                <a:latin typeface="Arial" charset="0"/>
              </a:rPr>
              <a:t>falling down before Thee,</a:t>
            </a:r>
          </a:p>
          <a:p>
            <a:pPr algn="ctr" defTabSz="914400" eaLnBrk="1" fontAlgn="base" hangingPunct="1">
              <a:spcBef>
                <a:spcPct val="0"/>
              </a:spcBef>
              <a:spcAft>
                <a:spcPct val="0"/>
              </a:spcAft>
              <a:defRPr/>
            </a:pPr>
            <a:r>
              <a:rPr lang="en-US" sz="1200" b="1" dirty="0">
                <a:solidFill>
                  <a:srgbClr val="FFFFFF"/>
                </a:solidFill>
                <a:latin typeface="Arial" charset="0"/>
              </a:rPr>
              <a:t>which wert, and art,</a:t>
            </a:r>
          </a:p>
          <a:p>
            <a:pPr algn="ctr" defTabSz="914400" eaLnBrk="1" fontAlgn="base" hangingPunct="1">
              <a:spcBef>
                <a:spcPct val="0"/>
              </a:spcBef>
              <a:spcAft>
                <a:spcPct val="0"/>
              </a:spcAft>
              <a:defRPr/>
            </a:pPr>
            <a:r>
              <a:rPr lang="en-US" sz="1200" b="1" dirty="0">
                <a:solidFill>
                  <a:srgbClr val="FFFFFF"/>
                </a:solidFill>
                <a:latin typeface="Arial" charset="0"/>
              </a:rPr>
              <a:t>and evermore shall be.</a:t>
            </a:r>
          </a:p>
          <a:p>
            <a:pPr eaLnBrk="1" hangingPunct="1"/>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70D4A154-1086-B549-BB84-45CC2B235575}" type="slidenum">
              <a:rPr kumimoji="0" 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Times New Roman" charset="0"/>
              <a:ea typeface="ＭＳ Ｐゴシック" charset="0"/>
            </a:endParaRPr>
          </a:p>
        </p:txBody>
      </p:sp>
      <p:sp>
        <p:nvSpPr>
          <p:cNvPr id="50178" name="Rectangle 2"/>
          <p:cNvSpPr>
            <a:spLocks noGrp="1" noRot="1" noChangeAspect="1" noChangeArrowheads="1"/>
          </p:cNvSpPr>
          <p:nvPr>
            <p:ph type="sldImg"/>
          </p:nvPr>
        </p:nvSpPr>
        <p:spPr>
          <a:solidFill>
            <a:srgbClr val="FFFFFF"/>
          </a:solidFill>
          <a:ln/>
        </p:spPr>
      </p:sp>
      <p:sp>
        <p:nvSpPr>
          <p:cNvPr id="501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algn="ctr" defTabSz="914400" fontAlgn="base">
              <a:spcBef>
                <a:spcPct val="0"/>
              </a:spcBef>
              <a:spcAft>
                <a:spcPct val="0"/>
              </a:spcAft>
              <a:defRPr/>
            </a:pPr>
            <a:r>
              <a:rPr lang="en-US" sz="1200" b="1" dirty="0">
                <a:solidFill>
                  <a:srgbClr val="FFFFFF"/>
                </a:solidFill>
                <a:latin typeface="Arial" pitchFamily="-107" charset="0"/>
                <a:ea typeface="ＭＳ Ｐゴシック" charset="0"/>
                <a:cs typeface="ＭＳ Ｐゴシック" charset="0"/>
              </a:rPr>
              <a:t>Holy, holy, holy!</a:t>
            </a:r>
          </a:p>
          <a:p>
            <a:pPr algn="ctr" defTabSz="914400" fontAlgn="base">
              <a:spcBef>
                <a:spcPct val="0"/>
              </a:spcBef>
              <a:spcAft>
                <a:spcPct val="0"/>
              </a:spcAft>
              <a:defRPr/>
            </a:pPr>
            <a:r>
              <a:rPr lang="en-US" sz="1200" b="1" dirty="0">
                <a:solidFill>
                  <a:srgbClr val="FFFFFF"/>
                </a:solidFill>
                <a:latin typeface="Arial" pitchFamily="-107" charset="0"/>
                <a:ea typeface="ＭＳ Ｐゴシック" charset="0"/>
                <a:cs typeface="ＭＳ Ｐゴシック" charset="0"/>
              </a:rPr>
              <a:t>though the darkness hide Thee,</a:t>
            </a:r>
          </a:p>
          <a:p>
            <a:pPr algn="ctr" defTabSz="914400" fontAlgn="base">
              <a:spcBef>
                <a:spcPct val="0"/>
              </a:spcBef>
              <a:spcAft>
                <a:spcPct val="0"/>
              </a:spcAft>
              <a:defRPr/>
            </a:pPr>
            <a:r>
              <a:rPr lang="en-US" sz="1200" b="1" dirty="0">
                <a:solidFill>
                  <a:srgbClr val="FFFFFF"/>
                </a:solidFill>
                <a:latin typeface="Arial" pitchFamily="-107" charset="0"/>
                <a:ea typeface="ＭＳ Ｐゴシック" charset="0"/>
                <a:cs typeface="ＭＳ Ｐゴシック" charset="0"/>
              </a:rPr>
              <a:t>though the eye of sinful man</a:t>
            </a:r>
          </a:p>
          <a:p>
            <a:pPr algn="ctr" defTabSz="914400" fontAlgn="base">
              <a:spcBef>
                <a:spcPct val="0"/>
              </a:spcBef>
              <a:spcAft>
                <a:spcPct val="0"/>
              </a:spcAft>
              <a:defRPr/>
            </a:pPr>
            <a:r>
              <a:rPr lang="en-US" sz="1200" b="1" dirty="0">
                <a:solidFill>
                  <a:srgbClr val="FFFFFF"/>
                </a:solidFill>
                <a:latin typeface="Arial" pitchFamily="-107" charset="0"/>
                <a:ea typeface="ＭＳ Ｐゴシック" charset="0"/>
                <a:cs typeface="ＭＳ Ｐゴシック" charset="0"/>
              </a:rPr>
              <a:t>Thy glory may not see;</a:t>
            </a:r>
          </a:p>
          <a:p>
            <a:pPr algn="ctr" defTabSz="914400" fontAlgn="base">
              <a:spcBef>
                <a:spcPct val="0"/>
              </a:spcBef>
              <a:spcAft>
                <a:spcPct val="0"/>
              </a:spcAft>
              <a:defRPr/>
            </a:pPr>
            <a:r>
              <a:rPr lang="en-US" sz="1200" b="1" dirty="0">
                <a:solidFill>
                  <a:srgbClr val="FFFFFF"/>
                </a:solidFill>
                <a:latin typeface="Arial" pitchFamily="-107" charset="0"/>
                <a:ea typeface="ＭＳ Ｐゴシック" charset="0"/>
                <a:cs typeface="ＭＳ Ｐゴシック" charset="0"/>
              </a:rPr>
              <a:t>only Thou art holy-</a:t>
            </a:r>
          </a:p>
          <a:p>
            <a:pPr algn="ctr" defTabSz="914400" fontAlgn="base">
              <a:spcBef>
                <a:spcPct val="0"/>
              </a:spcBef>
              <a:spcAft>
                <a:spcPct val="0"/>
              </a:spcAft>
              <a:defRPr/>
            </a:pPr>
            <a:r>
              <a:rPr lang="en-US" sz="1200" b="1" dirty="0">
                <a:solidFill>
                  <a:srgbClr val="FFFFFF"/>
                </a:solidFill>
                <a:latin typeface="Arial" pitchFamily="-107" charset="0"/>
                <a:ea typeface="ＭＳ Ｐゴシック" charset="0"/>
                <a:cs typeface="ＭＳ Ｐゴシック" charset="0"/>
              </a:rPr>
              <a:t>there is none beside Thee</a:t>
            </a:r>
          </a:p>
          <a:p>
            <a:pPr algn="ctr" defTabSz="914400" fontAlgn="base">
              <a:spcBef>
                <a:spcPct val="0"/>
              </a:spcBef>
              <a:spcAft>
                <a:spcPct val="0"/>
              </a:spcAft>
              <a:defRPr/>
            </a:pPr>
            <a:r>
              <a:rPr lang="en-US" sz="1200" b="1" dirty="0">
                <a:solidFill>
                  <a:srgbClr val="FFFFFF"/>
                </a:solidFill>
                <a:latin typeface="Arial" pitchFamily="-107" charset="0"/>
                <a:ea typeface="ＭＳ Ｐゴシック" charset="0"/>
                <a:cs typeface="ＭＳ Ｐゴシック" charset="0"/>
              </a:rPr>
              <a:t>perfect in power,</a:t>
            </a:r>
          </a:p>
          <a:p>
            <a:pPr algn="ctr" defTabSz="914400" fontAlgn="base">
              <a:spcBef>
                <a:spcPct val="0"/>
              </a:spcBef>
              <a:spcAft>
                <a:spcPct val="0"/>
              </a:spcAft>
              <a:defRPr/>
            </a:pPr>
            <a:r>
              <a:rPr lang="en-US" sz="1200" b="1" dirty="0">
                <a:solidFill>
                  <a:srgbClr val="FFFFFF"/>
                </a:solidFill>
                <a:latin typeface="Arial" pitchFamily="-107" charset="0"/>
                <a:ea typeface="ＭＳ Ｐゴシック" charset="0"/>
                <a:cs typeface="ＭＳ Ｐゴシック" charset="0"/>
              </a:rPr>
              <a:t>in love and purity.</a:t>
            </a:r>
          </a:p>
          <a:p>
            <a:pPr eaLnBrk="1" hangingPunct="1"/>
            <a:endParaRPr lang="en-US" dirty="0">
              <a:latin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36C406D-07AD-F045-9EC0-33C68FC7BFA2}" type="slidenum">
              <a:rPr kumimoji="0" 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Times New Roman" charset="0"/>
              <a:ea typeface="ＭＳ Ｐゴシック" charset="0"/>
            </a:endParaRPr>
          </a:p>
        </p:txBody>
      </p:sp>
      <p:sp>
        <p:nvSpPr>
          <p:cNvPr id="52226" name="Rectangle 2"/>
          <p:cNvSpPr>
            <a:spLocks noGrp="1" noRot="1" noChangeAspect="1" noChangeArrowheads="1"/>
          </p:cNvSpPr>
          <p:nvPr>
            <p:ph type="sldImg"/>
          </p:nvPr>
        </p:nvSpPr>
        <p:spPr>
          <a:solidFill>
            <a:srgbClr val="FFFFFF"/>
          </a:solidFill>
          <a:ln/>
        </p:spPr>
      </p:sp>
      <p:sp>
        <p:nvSpPr>
          <p:cNvPr id="522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algn="ctr" defTabSz="914400" fontAlgn="base">
              <a:spcBef>
                <a:spcPct val="0"/>
              </a:spcBef>
              <a:spcAft>
                <a:spcPct val="0"/>
              </a:spcAft>
              <a:defRPr/>
            </a:pPr>
            <a:r>
              <a:rPr lang="en-US" sz="1200" b="1" dirty="0">
                <a:solidFill>
                  <a:srgbClr val="FFFFFF"/>
                </a:solidFill>
                <a:latin typeface="Arial" pitchFamily="-107" charset="0"/>
                <a:ea typeface="ＭＳ Ｐゴシック" charset="0"/>
                <a:cs typeface="ＭＳ Ｐゴシック" charset="0"/>
              </a:rPr>
              <a:t>Holy, holy, holy! Lord God Almighty!</a:t>
            </a:r>
          </a:p>
          <a:p>
            <a:pPr algn="ctr" defTabSz="914400" fontAlgn="base">
              <a:spcBef>
                <a:spcPct val="0"/>
              </a:spcBef>
              <a:spcAft>
                <a:spcPct val="0"/>
              </a:spcAft>
              <a:defRPr/>
            </a:pPr>
            <a:r>
              <a:rPr lang="en-US" sz="1200" b="1" dirty="0">
                <a:solidFill>
                  <a:srgbClr val="FFFFFF"/>
                </a:solidFill>
                <a:latin typeface="Arial" pitchFamily="-107" charset="0"/>
                <a:ea typeface="ＭＳ Ｐゴシック" charset="0"/>
                <a:cs typeface="ＭＳ Ｐゴシック" charset="0"/>
              </a:rPr>
              <a:t>All Thy works shall praise Thy name</a:t>
            </a:r>
          </a:p>
          <a:p>
            <a:pPr algn="ctr" defTabSz="914400" fontAlgn="base">
              <a:spcBef>
                <a:spcPct val="0"/>
              </a:spcBef>
              <a:spcAft>
                <a:spcPct val="0"/>
              </a:spcAft>
              <a:defRPr/>
            </a:pPr>
            <a:r>
              <a:rPr lang="en-US" sz="1200" b="1" dirty="0">
                <a:solidFill>
                  <a:srgbClr val="FFFFFF"/>
                </a:solidFill>
                <a:latin typeface="Arial" pitchFamily="-107" charset="0"/>
                <a:ea typeface="ＭＳ Ｐゴシック" charset="0"/>
                <a:cs typeface="ＭＳ Ｐゴシック" charset="0"/>
              </a:rPr>
              <a:t>in earth and sky and sea;</a:t>
            </a:r>
          </a:p>
          <a:p>
            <a:pPr algn="ctr" defTabSz="914400" fontAlgn="base">
              <a:spcBef>
                <a:spcPct val="0"/>
              </a:spcBef>
              <a:spcAft>
                <a:spcPct val="0"/>
              </a:spcAft>
              <a:defRPr/>
            </a:pPr>
            <a:r>
              <a:rPr lang="en-US" sz="1200" b="1" dirty="0">
                <a:solidFill>
                  <a:srgbClr val="FFFFFF"/>
                </a:solidFill>
                <a:latin typeface="Arial" pitchFamily="-107" charset="0"/>
                <a:ea typeface="ＭＳ Ｐゴシック" charset="0"/>
                <a:cs typeface="ＭＳ Ｐゴシック" charset="0"/>
              </a:rPr>
              <a:t>Holy, holy, holy! merciful and mighty!</a:t>
            </a:r>
          </a:p>
          <a:p>
            <a:pPr algn="ctr" defTabSz="914400" fontAlgn="base">
              <a:spcBef>
                <a:spcPct val="0"/>
              </a:spcBef>
              <a:spcAft>
                <a:spcPct val="0"/>
              </a:spcAft>
              <a:defRPr/>
            </a:pPr>
            <a:r>
              <a:rPr lang="en-US" sz="1200" b="1" dirty="0">
                <a:solidFill>
                  <a:srgbClr val="FFFFFF"/>
                </a:solidFill>
                <a:latin typeface="Arial" pitchFamily="-107" charset="0"/>
                <a:ea typeface="ＭＳ Ｐゴシック" charset="0"/>
                <a:cs typeface="ＭＳ Ｐゴシック" charset="0"/>
              </a:rPr>
              <a:t>God in three Persons,</a:t>
            </a:r>
          </a:p>
          <a:p>
            <a:pPr algn="ctr" defTabSz="914400" fontAlgn="base">
              <a:spcBef>
                <a:spcPct val="0"/>
              </a:spcBef>
              <a:spcAft>
                <a:spcPct val="0"/>
              </a:spcAft>
              <a:defRPr/>
            </a:pPr>
            <a:r>
              <a:rPr lang="en-US" sz="1200" b="1" dirty="0">
                <a:solidFill>
                  <a:srgbClr val="FFFFFF"/>
                </a:solidFill>
                <a:latin typeface="Arial" pitchFamily="-107" charset="0"/>
                <a:ea typeface="ＭＳ Ｐゴシック" charset="0"/>
                <a:cs typeface="ＭＳ Ｐゴシック" charset="0"/>
              </a:rPr>
              <a:t>blessed Trinity!</a:t>
            </a:r>
          </a:p>
          <a:p>
            <a:pPr eaLnBrk="1" hangingPunct="1"/>
            <a:endParaRPr lang="en-US" dirty="0">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3" name="Google Shape;193;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rmAutofit/>
          </a:bodyPr>
          <a:lstStyle/>
          <a:p>
            <a:pPr marL="0" lvl="0" indent="0" algn="r" rtl="1">
              <a:spcBef>
                <a:spcPts val="360"/>
              </a:spcBef>
              <a:spcAft>
                <a:spcPts val="0"/>
              </a:spcAft>
              <a:buNone/>
            </a:pPr>
            <a:r>
              <a:rPr lang="en-US" dirty="0" err="1"/>
              <a:t>لا</a:t>
            </a:r>
            <a:r>
              <a:rPr lang="en-US" dirty="0"/>
              <a:t> </a:t>
            </a:r>
            <a:r>
              <a:rPr lang="en-US" dirty="0" err="1"/>
              <a:t>يمكنه</a:t>
            </a:r>
            <a:r>
              <a:rPr lang="en-US" dirty="0"/>
              <a:t> </a:t>
            </a:r>
            <a:r>
              <a:rPr lang="en-US" dirty="0" err="1"/>
              <a:t>التواصل</a:t>
            </a:r>
            <a:r>
              <a:rPr lang="en-US" dirty="0"/>
              <a:t> </a:t>
            </a:r>
            <a:r>
              <a:rPr lang="en-US" dirty="0" err="1"/>
              <a:t>معنا</a:t>
            </a:r>
            <a:r>
              <a:rPr lang="en-US" dirty="0"/>
              <a:t> </a:t>
            </a:r>
            <a:r>
              <a:rPr lang="en-US" dirty="0" err="1"/>
              <a:t>إذا</a:t>
            </a:r>
            <a:r>
              <a:rPr lang="en-US" dirty="0"/>
              <a:t> </a:t>
            </a:r>
            <a:r>
              <a:rPr lang="en-US" dirty="0" err="1"/>
              <a:t>لم</a:t>
            </a:r>
            <a:r>
              <a:rPr lang="en-US" dirty="0"/>
              <a:t> </a:t>
            </a:r>
            <a:r>
              <a:rPr lang="en-US" dirty="0" err="1"/>
              <a:t>يكن</a:t>
            </a:r>
            <a:r>
              <a:rPr lang="en-US" dirty="0"/>
              <a:t> </a:t>
            </a:r>
            <a:r>
              <a:rPr lang="en-US" dirty="0" err="1"/>
              <a:t>شخصيًا</a:t>
            </a:r>
            <a:endParaRPr dirty="0"/>
          </a:p>
          <a:p>
            <a:pPr marL="0" lvl="0" indent="0" algn="r" rtl="1">
              <a:spcBef>
                <a:spcPts val="360"/>
              </a:spcBef>
              <a:spcAft>
                <a:spcPts val="0"/>
              </a:spcAft>
              <a:buNone/>
            </a:pPr>
            <a:r>
              <a:rPr lang="en-US" dirty="0" err="1"/>
              <a:t>الثالوث</a:t>
            </a:r>
            <a:r>
              <a:rPr lang="en-US" dirty="0"/>
              <a:t> </a:t>
            </a:r>
            <a:r>
              <a:rPr lang="en-US" dirty="0" err="1"/>
              <a:t>باطل</a:t>
            </a:r>
            <a:r>
              <a:rPr lang="en-US" dirty="0"/>
              <a:t> </a:t>
            </a:r>
            <a:r>
              <a:rPr lang="en-US" dirty="0" err="1"/>
              <a:t>لأنه</a:t>
            </a:r>
            <a:r>
              <a:rPr lang="en-US" dirty="0"/>
              <a:t> </a:t>
            </a:r>
            <a:r>
              <a:rPr lang="en-US" dirty="0" err="1"/>
              <a:t>لا</a:t>
            </a:r>
            <a:r>
              <a:rPr lang="en-US" dirty="0"/>
              <a:t> </a:t>
            </a:r>
            <a:r>
              <a:rPr lang="en-US" dirty="0" err="1"/>
              <a:t>يمكن</a:t>
            </a:r>
            <a:r>
              <a:rPr lang="en-US" dirty="0"/>
              <a:t> </a:t>
            </a:r>
            <a:r>
              <a:rPr lang="en-US" dirty="0" err="1"/>
              <a:t>أن</a:t>
            </a:r>
            <a:r>
              <a:rPr lang="en-US" dirty="0"/>
              <a:t> </a:t>
            </a:r>
            <a:r>
              <a:rPr lang="en-US" dirty="0" err="1"/>
              <a:t>يكون</a:t>
            </a:r>
            <a:r>
              <a:rPr lang="en-US" dirty="0"/>
              <a:t> </a:t>
            </a:r>
            <a:r>
              <a:rPr lang="en-US" dirty="0" err="1"/>
              <a:t>الله</a:t>
            </a:r>
            <a:endParaRPr dirty="0"/>
          </a:p>
          <a:p>
            <a:pPr marL="0" lvl="0" indent="0" algn="r" rtl="1">
              <a:spcBef>
                <a:spcPts val="360"/>
              </a:spcBef>
              <a:spcAft>
                <a:spcPts val="0"/>
              </a:spcAft>
              <a:buSzPts val="1100"/>
              <a:buNone/>
            </a:pPr>
            <a:r>
              <a:rPr lang="en-US" dirty="0" err="1"/>
              <a:t>الكتاب</a:t>
            </a:r>
            <a:r>
              <a:rPr lang="en-US" dirty="0"/>
              <a:t> </a:t>
            </a:r>
            <a:r>
              <a:rPr lang="en-US" dirty="0" err="1"/>
              <a:t>المقدس</a:t>
            </a:r>
            <a:r>
              <a:rPr lang="en-US" dirty="0"/>
              <a:t> </a:t>
            </a:r>
            <a:r>
              <a:rPr lang="en-US" dirty="0" err="1"/>
              <a:t>ليس</a:t>
            </a:r>
            <a:r>
              <a:rPr lang="en-US" dirty="0"/>
              <a:t> </a:t>
            </a:r>
            <a:r>
              <a:rPr lang="en-US" dirty="0" err="1"/>
              <a:t>صحيحًا</a:t>
            </a:r>
            <a:r>
              <a:rPr lang="en-US" dirty="0"/>
              <a:t> </a:t>
            </a:r>
            <a:r>
              <a:rPr lang="en-US" dirty="0" err="1"/>
              <a:t>لأنه</a:t>
            </a:r>
            <a:r>
              <a:rPr lang="en-US" dirty="0"/>
              <a:t> </a:t>
            </a:r>
            <a:r>
              <a:rPr lang="en-US" dirty="0" err="1"/>
              <a:t>ينسب</a:t>
            </a:r>
            <a:r>
              <a:rPr lang="en-US" dirty="0"/>
              <a:t> </a:t>
            </a:r>
            <a:r>
              <a:rPr lang="en-US" dirty="0" err="1"/>
              <a:t>شخصيته</a:t>
            </a:r>
            <a:r>
              <a:rPr lang="en-US" dirty="0"/>
              <a:t> </a:t>
            </a:r>
            <a:r>
              <a:rPr lang="en-US" dirty="0" err="1"/>
              <a:t>إليه</a:t>
            </a:r>
            <a:endParaRPr dirty="0"/>
          </a:p>
        </p:txBody>
      </p:sp>
      <p:sp>
        <p:nvSpPr>
          <p:cNvPr id="194" name="Google Shape;194;p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495A502-8780-3D45-A6DC-619359598EEB}"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217090" name="Rectangle 2"/>
          <p:cNvSpPr>
            <a:spLocks noGrp="1" noRot="1" noChangeAspect="1" noChangeArrowheads="1"/>
          </p:cNvSpPr>
          <p:nvPr>
            <p:ph type="sldImg"/>
          </p:nvPr>
        </p:nvSpPr>
        <p:spPr>
          <a:solidFill>
            <a:srgbClr val="FFFFFF"/>
          </a:solidFill>
          <a:ln/>
        </p:spPr>
      </p:sp>
      <p:sp>
        <p:nvSpPr>
          <p:cNvPr id="217091"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0372135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495A502-8780-3D45-A6DC-619359598EEB}"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217090" name="Rectangle 2"/>
          <p:cNvSpPr>
            <a:spLocks noGrp="1" noRot="1" noChangeAspect="1" noChangeArrowheads="1"/>
          </p:cNvSpPr>
          <p:nvPr>
            <p:ph type="sldImg"/>
          </p:nvPr>
        </p:nvSpPr>
        <p:spPr>
          <a:solidFill>
            <a:srgbClr val="FFFFFF"/>
          </a:solidFill>
          <a:ln/>
        </p:spPr>
      </p:sp>
      <p:sp>
        <p:nvSpPr>
          <p:cNvPr id="217091"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555457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495A502-8780-3D45-A6DC-619359598EEB}"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217090" name="Rectangle 2"/>
          <p:cNvSpPr>
            <a:spLocks noGrp="1" noRot="1" noChangeAspect="1" noChangeArrowheads="1"/>
          </p:cNvSpPr>
          <p:nvPr>
            <p:ph type="sldImg"/>
          </p:nvPr>
        </p:nvSpPr>
        <p:spPr>
          <a:solidFill>
            <a:srgbClr val="FFFFFF"/>
          </a:solidFill>
          <a:ln/>
        </p:spPr>
      </p:sp>
      <p:sp>
        <p:nvSpPr>
          <p:cNvPr id="217091"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40820754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495A502-8780-3D45-A6DC-619359598EEB}"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217090" name="Rectangle 2"/>
          <p:cNvSpPr>
            <a:spLocks noGrp="1" noRot="1" noChangeAspect="1" noChangeArrowheads="1"/>
          </p:cNvSpPr>
          <p:nvPr>
            <p:ph type="sldImg"/>
          </p:nvPr>
        </p:nvSpPr>
        <p:spPr>
          <a:solidFill>
            <a:srgbClr val="FFFFFF"/>
          </a:solidFill>
          <a:ln/>
        </p:spPr>
      </p:sp>
      <p:sp>
        <p:nvSpPr>
          <p:cNvPr id="217091"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772576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495A502-8780-3D45-A6DC-619359598EEB}"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217090" name="Rectangle 2"/>
          <p:cNvSpPr>
            <a:spLocks noGrp="1" noRot="1" noChangeAspect="1" noChangeArrowheads="1"/>
          </p:cNvSpPr>
          <p:nvPr>
            <p:ph type="sldImg"/>
          </p:nvPr>
        </p:nvSpPr>
        <p:spPr>
          <a:solidFill>
            <a:srgbClr val="FFFFFF"/>
          </a:solidFill>
          <a:ln/>
        </p:spPr>
      </p:sp>
      <p:sp>
        <p:nvSpPr>
          <p:cNvPr id="217091"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056270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A5B1C4D-3A07-964C-AAA3-778F3EBD1681}"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204802" name="Rectangle 2"/>
          <p:cNvSpPr>
            <a:spLocks noGrp="1" noRot="1" noChangeAspect="1" noChangeArrowheads="1"/>
          </p:cNvSpPr>
          <p:nvPr>
            <p:ph type="sldImg"/>
          </p:nvPr>
        </p:nvSpPr>
        <p:spPr>
          <a:solidFill>
            <a:srgbClr val="FFFFFF"/>
          </a:solidFill>
          <a:ln/>
        </p:spPr>
      </p:sp>
      <p:sp>
        <p:nvSpPr>
          <p:cNvPr id="204803"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2361B09-833B-9742-9262-B1D62B98166A}"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206850" name="Rectangle 2"/>
          <p:cNvSpPr>
            <a:spLocks noGrp="1" noRot="1" noChangeAspect="1" noChangeArrowheads="1"/>
          </p:cNvSpPr>
          <p:nvPr>
            <p:ph type="sldImg"/>
          </p:nvPr>
        </p:nvSpPr>
        <p:spPr>
          <a:solidFill>
            <a:srgbClr val="FFFFFF"/>
          </a:solidFill>
          <a:ln/>
        </p:spPr>
      </p:sp>
      <p:sp>
        <p:nvSpPr>
          <p:cNvPr id="206851"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3C164C-D748-4849-A279-D303A61470A8}"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208898" name="Rectangle 2"/>
          <p:cNvSpPr>
            <a:spLocks noGrp="1" noRot="1" noChangeAspect="1" noChangeArrowheads="1"/>
          </p:cNvSpPr>
          <p:nvPr>
            <p:ph type="sldImg"/>
          </p:nvPr>
        </p:nvSpPr>
        <p:spPr>
          <a:solidFill>
            <a:srgbClr val="FFFFFF"/>
          </a:solidFill>
          <a:ln/>
        </p:spPr>
      </p:sp>
      <p:sp>
        <p:nvSpPr>
          <p:cNvPr id="208899"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DD1C2EA-A886-8142-BBAE-B33FED74834A}"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210946" name="Rectangle 2"/>
          <p:cNvSpPr>
            <a:spLocks noGrp="1" noRot="1" noChangeAspect="1" noChangeArrowheads="1"/>
          </p:cNvSpPr>
          <p:nvPr>
            <p:ph type="sldImg"/>
          </p:nvPr>
        </p:nvSpPr>
        <p:spPr>
          <a:solidFill>
            <a:srgbClr val="FFFFFF"/>
          </a:solidFill>
          <a:ln/>
        </p:spPr>
      </p:sp>
      <p:sp>
        <p:nvSpPr>
          <p:cNvPr id="210947"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D54FD4B-0280-4545-8A92-D7CFD851A1A9}"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212994" name="Rectangle 2"/>
          <p:cNvSpPr>
            <a:spLocks noGrp="1" noRot="1" noChangeAspect="1" noChangeArrowheads="1"/>
          </p:cNvSpPr>
          <p:nvPr>
            <p:ph type="sldImg"/>
          </p:nvPr>
        </p:nvSpPr>
        <p:spPr>
          <a:solidFill>
            <a:srgbClr val="FFFFFF"/>
          </a:solidFill>
          <a:ln/>
        </p:spPr>
      </p:sp>
      <p:sp>
        <p:nvSpPr>
          <p:cNvPr id="212995"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3" name="Google Shape;203;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04" name="Google Shape;204;p3: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7A2962D-CB85-BB4E-B197-0EF44A4E44A1}"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215042" name="Rectangle 2"/>
          <p:cNvSpPr>
            <a:spLocks noGrp="1" noRot="1" noChangeAspect="1" noChangeArrowheads="1"/>
          </p:cNvSpPr>
          <p:nvPr>
            <p:ph type="sldImg"/>
          </p:nvPr>
        </p:nvSpPr>
        <p:spPr>
          <a:solidFill>
            <a:srgbClr val="FFFFFF"/>
          </a:solidFill>
          <a:ln/>
        </p:spPr>
      </p:sp>
      <p:sp>
        <p:nvSpPr>
          <p:cNvPr id="215043"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495A502-8780-3D45-A6DC-619359598EEB}"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217090" name="Rectangle 2"/>
          <p:cNvSpPr>
            <a:spLocks noGrp="1" noRot="1" noChangeAspect="1" noChangeArrowheads="1"/>
          </p:cNvSpPr>
          <p:nvPr>
            <p:ph type="sldImg"/>
          </p:nvPr>
        </p:nvSpPr>
        <p:spPr>
          <a:solidFill>
            <a:srgbClr val="FFFFFF"/>
          </a:solidFill>
          <a:ln/>
        </p:spPr>
      </p:sp>
      <p:sp>
        <p:nvSpPr>
          <p:cNvPr id="217091"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1031"/>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0E7418A-F56F-A945-A7C1-6E0740A095DB}" type="slidenum">
              <a:rPr kumimoji="0" 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Times New Roman" charset="0"/>
              <a:ea typeface="ＭＳ Ｐゴシック" charset="0"/>
            </a:endParaRPr>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201467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790635C-3739-AC41-9005-7A4ACC67B9E2}"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endParaRPr>
          </a:p>
        </p:txBody>
      </p:sp>
      <p:sp>
        <p:nvSpPr>
          <p:cNvPr id="202754" name="Rectangle 2"/>
          <p:cNvSpPr>
            <a:spLocks noGrp="1" noRot="1" noChangeAspect="1" noChangeArrowheads="1"/>
          </p:cNvSpPr>
          <p:nvPr>
            <p:ph type="sldImg"/>
          </p:nvPr>
        </p:nvSpPr>
        <p:spPr>
          <a:solidFill>
            <a:srgbClr val="FFFFFF"/>
          </a:solidFill>
          <a:ln/>
        </p:spPr>
      </p:sp>
      <p:sp>
        <p:nvSpPr>
          <p:cNvPr id="202755"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6: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45</a:t>
            </a:fld>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27" name="Google Shape;22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8" name="Google Shape;228;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7: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46</a:t>
            </a:fld>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35" name="Google Shape;23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6" name="Google Shape;236;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8: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 name="Google Shape;24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4" name="Google Shape;244;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r" rtl="1">
              <a:spcBef>
                <a:spcPts val="360"/>
              </a:spcBef>
              <a:spcAft>
                <a:spcPts val="0"/>
              </a:spcAft>
              <a:buNone/>
            </a:pPr>
            <a:r>
              <a:rPr lang="en-US" dirty="0" err="1"/>
              <a:t>يمكنك</a:t>
            </a:r>
            <a:r>
              <a:rPr lang="en-US" dirty="0"/>
              <a:t> </a:t>
            </a:r>
            <a:r>
              <a:rPr lang="en-US" dirty="0" err="1"/>
              <a:t>عبادة</a:t>
            </a:r>
            <a:r>
              <a:rPr lang="en-US" dirty="0"/>
              <a:t> الروح </a:t>
            </a:r>
            <a:r>
              <a:rPr lang="en-US" dirty="0" err="1"/>
              <a:t>لأنه</a:t>
            </a:r>
            <a:r>
              <a:rPr lang="en-US" dirty="0"/>
              <a:t> </a:t>
            </a:r>
            <a:r>
              <a:rPr lang="en-US" dirty="0" err="1"/>
              <a:t>هو</a:t>
            </a:r>
            <a:r>
              <a:rPr lang="en-US" dirty="0"/>
              <a:t> الله، الله </a:t>
            </a:r>
            <a:r>
              <a:rPr lang="en-US" dirty="0" err="1"/>
              <a:t>وحده</a:t>
            </a:r>
            <a:r>
              <a:rPr lang="en-US" dirty="0"/>
              <a:t> </a:t>
            </a:r>
            <a:r>
              <a:rPr lang="en-US" dirty="0" err="1"/>
              <a:t>يجب</a:t>
            </a:r>
            <a:r>
              <a:rPr lang="en-US" dirty="0"/>
              <a:t> </a:t>
            </a:r>
            <a:r>
              <a:rPr lang="en-US" dirty="0" err="1"/>
              <a:t>أن</a:t>
            </a:r>
            <a:r>
              <a:rPr lang="en-US" dirty="0"/>
              <a:t> </a:t>
            </a:r>
            <a:r>
              <a:rPr lang="en-US" dirty="0" err="1"/>
              <a:t>يُعبد</a:t>
            </a:r>
            <a:r>
              <a:rPr lang="en-US" dirty="0"/>
              <a:t>.</a:t>
            </a:r>
            <a:endParaRPr dirty="0"/>
          </a:p>
          <a:p>
            <a:pPr marL="0" lvl="0" indent="0" algn="r" rtl="1">
              <a:spcBef>
                <a:spcPts val="360"/>
              </a:spcBef>
              <a:spcAft>
                <a:spcPts val="0"/>
              </a:spcAft>
              <a:buNone/>
            </a:pPr>
            <a:r>
              <a:rPr lang="en-US" dirty="0" err="1"/>
              <a:t>إذا</a:t>
            </a:r>
            <a:r>
              <a:rPr lang="en-US" dirty="0"/>
              <a:t> </a:t>
            </a:r>
            <a:r>
              <a:rPr lang="en-US" dirty="0" err="1"/>
              <a:t>كنت</a:t>
            </a:r>
            <a:r>
              <a:rPr lang="en-US" dirty="0"/>
              <a:t> </a:t>
            </a:r>
            <a:r>
              <a:rPr lang="en-US" dirty="0" err="1"/>
              <a:t>لا</a:t>
            </a:r>
            <a:r>
              <a:rPr lang="en-US" dirty="0"/>
              <a:t> </a:t>
            </a:r>
            <a:r>
              <a:rPr lang="en-US" dirty="0" err="1"/>
              <a:t>تستطيع</a:t>
            </a:r>
            <a:r>
              <a:rPr lang="en-US" dirty="0"/>
              <a:t> </a:t>
            </a:r>
            <a:r>
              <a:rPr lang="en-US" dirty="0" err="1"/>
              <a:t>عبادة</a:t>
            </a:r>
            <a:r>
              <a:rPr lang="en-US" dirty="0"/>
              <a:t> الروح ، </a:t>
            </a:r>
            <a:r>
              <a:rPr lang="en-US" dirty="0" err="1"/>
              <a:t>فلن</a:t>
            </a:r>
            <a:r>
              <a:rPr lang="en-US" dirty="0"/>
              <a:t> </a:t>
            </a:r>
            <a:r>
              <a:rPr lang="en-US" dirty="0" err="1"/>
              <a:t>يكون</a:t>
            </a:r>
            <a:r>
              <a:rPr lang="en-US" dirty="0"/>
              <a:t> </a:t>
            </a:r>
            <a:r>
              <a:rPr lang="en-US" dirty="0" err="1"/>
              <a:t>هو</a:t>
            </a:r>
            <a:r>
              <a:rPr lang="en-US" dirty="0"/>
              <a:t> الله.</a:t>
            </a:r>
            <a:endParaRPr dirty="0"/>
          </a:p>
          <a:p>
            <a:pPr marL="0" lvl="0" indent="0" algn="r" rtl="1">
              <a:spcBef>
                <a:spcPts val="360"/>
              </a:spcBef>
              <a:spcAft>
                <a:spcPts val="0"/>
              </a:spcAft>
              <a:buClr>
                <a:schemeClr val="dk1"/>
              </a:buClr>
              <a:buSzPts val="1100"/>
              <a:buFont typeface="Arial"/>
              <a:buNone/>
            </a:pPr>
            <a:r>
              <a:rPr lang="en-US" dirty="0" err="1"/>
              <a:t>اعتراف</a:t>
            </a:r>
            <a:r>
              <a:rPr lang="en-US" dirty="0"/>
              <a:t> </a:t>
            </a:r>
            <a:r>
              <a:rPr lang="en-US" dirty="0" err="1"/>
              <a:t>ويستمنتر</a:t>
            </a:r>
            <a:r>
              <a:rPr lang="en-US" dirty="0"/>
              <a:t> 21.2 - "</a:t>
            </a:r>
            <a:r>
              <a:rPr lang="en-US" dirty="0" err="1"/>
              <a:t>العبادة</a:t>
            </a:r>
            <a:r>
              <a:rPr lang="en-US" dirty="0"/>
              <a:t> </a:t>
            </a:r>
            <a:r>
              <a:rPr lang="en-US" dirty="0" err="1"/>
              <a:t>الدينية</a:t>
            </a:r>
            <a:r>
              <a:rPr lang="en-US" dirty="0"/>
              <a:t> </a:t>
            </a:r>
            <a:r>
              <a:rPr lang="en-US" dirty="0" err="1"/>
              <a:t>يجب</a:t>
            </a:r>
            <a:r>
              <a:rPr lang="en-US" dirty="0"/>
              <a:t> </a:t>
            </a:r>
            <a:r>
              <a:rPr lang="en-US" dirty="0" err="1"/>
              <a:t>أن</a:t>
            </a:r>
            <a:r>
              <a:rPr lang="en-US" dirty="0"/>
              <a:t> </a:t>
            </a:r>
            <a:r>
              <a:rPr lang="en-US" dirty="0" err="1"/>
              <a:t>تُعطى</a:t>
            </a:r>
            <a:r>
              <a:rPr lang="en-US" dirty="0"/>
              <a:t> </a:t>
            </a:r>
            <a:r>
              <a:rPr lang="en-US" dirty="0" err="1"/>
              <a:t>لله</a:t>
            </a:r>
            <a:r>
              <a:rPr lang="en-US" dirty="0"/>
              <a:t> </a:t>
            </a:r>
            <a:r>
              <a:rPr lang="en-US" dirty="0" err="1"/>
              <a:t>الآب</a:t>
            </a:r>
            <a:r>
              <a:rPr lang="en-US" dirty="0"/>
              <a:t> </a:t>
            </a:r>
            <a:r>
              <a:rPr lang="en-US" dirty="0" err="1"/>
              <a:t>والابن</a:t>
            </a:r>
            <a:r>
              <a:rPr lang="en-US" dirty="0"/>
              <a:t> </a:t>
            </a:r>
            <a:r>
              <a:rPr lang="en-US" dirty="0" err="1"/>
              <a:t>والروح</a:t>
            </a:r>
            <a:r>
              <a:rPr lang="en-US" dirty="0"/>
              <a:t> </a:t>
            </a:r>
            <a:r>
              <a:rPr lang="en-US" dirty="0" err="1"/>
              <a:t>القدس</a:t>
            </a:r>
            <a:r>
              <a:rPr lang="en-US" dirty="0"/>
              <a:t> ..."</a:t>
            </a:r>
            <a:endParaRPr dirty="0"/>
          </a:p>
          <a:p>
            <a:pPr marL="0" lvl="0" indent="0" algn="l" rtl="0">
              <a:lnSpc>
                <a:spcPct val="115000"/>
              </a:lnSpc>
              <a:spcBef>
                <a:spcPts val="0"/>
              </a:spcBef>
              <a:spcAft>
                <a:spcPts val="0"/>
              </a:spcAft>
              <a:buClr>
                <a:schemeClr val="dk1"/>
              </a:buClr>
              <a:buSzPts val="1100"/>
              <a:buFont typeface="Arial"/>
              <a:buNone/>
            </a:pPr>
            <a:endParaRPr sz="100" dirty="0">
              <a:solidFill>
                <a:srgbClr val="BDC1C6"/>
              </a:solidFill>
              <a:highlight>
                <a:srgbClr val="303134"/>
              </a:highlight>
            </a:endParaRPr>
          </a:p>
          <a:p>
            <a:pPr marL="0" lvl="0" indent="0" algn="r" rtl="1">
              <a:spcBef>
                <a:spcPts val="360"/>
              </a:spcBef>
              <a:spcAft>
                <a:spcPts val="0"/>
              </a:spcAft>
              <a:buNone/>
            </a:pP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9: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 name="Google Shape;25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3" name="Google Shape;253;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0: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 name="Google Shape;261;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2" name="Google Shape;262;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0" name="Google Shape;27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1" name="Google Shape;271;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1" name="Google Shape;21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 name="Google Shape;280;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1" name="Google Shape;281;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3: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 name="Google Shape;288;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9" name="Google Shape;289;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A08149-F835-46DE-982B-74863CBB8E99}" type="slidenum">
              <a:rPr lang="en-US"/>
              <a:pPr/>
              <a:t>53</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54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HS Holy Spirit (Pneumatology) in Arabic</a:t>
            </a:r>
            <a:endParaRPr lang="en-US" b="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763611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9" name="Google Shape;219;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20" name="Google Shape;220;p5: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790635C-3739-AC41-9005-7A4ACC67B9E2}"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endParaRPr>
          </a:p>
        </p:txBody>
      </p:sp>
      <p:sp>
        <p:nvSpPr>
          <p:cNvPr id="202754" name="Rectangle 2"/>
          <p:cNvSpPr>
            <a:spLocks noGrp="1" noRot="1" noChangeAspect="1" noChangeArrowheads="1"/>
          </p:cNvSpPr>
          <p:nvPr>
            <p:ph type="sldImg"/>
          </p:nvPr>
        </p:nvSpPr>
        <p:spPr>
          <a:solidFill>
            <a:srgbClr val="FFFFFF"/>
          </a:solidFill>
          <a:ln/>
        </p:spPr>
      </p:sp>
      <p:sp>
        <p:nvSpPr>
          <p:cNvPr id="202755"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4087686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E1DF89-A8A3-4585-A69A-C5CAE86A8C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E1DF89-A8A3-4585-A69A-C5CAE86A8C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DF27B7-BF59-4ED4-9454-F0FAB8FCB6C0}"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AF50C2-D163-4838-950E-474EDB8A950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27E1799-EAB4-4C20-86C1-7D59FF58E151}" type="slidenum">
              <a:rPr lang="en-US"/>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13D101-5D88-DF4F-BB0B-6E6BC1B6336B}"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24560693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5ABF4E4-85B1-E343-B2AB-A0DA6873C70D}"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16200199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2E008D2-D013-BD48-88DA-6EA0027106AD}"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341209294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A6939B-0D71-9E4E-986D-93BBA514CDF6}"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143986151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266"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r>
              <a:rPr lang="en-US"/>
              <a:t>Click to edit Master title style</a:t>
            </a:r>
          </a:p>
        </p:txBody>
      </p:sp>
      <p:sp>
        <p:nvSpPr>
          <p:cNvPr id="11267" name="Rectangle 3"/>
          <p:cNvSpPr>
            <a:spLocks noGrp="1" noChangeArrowheads="1"/>
          </p:cNvSpPr>
          <p:nvPr>
            <p:ph type="subTitle" sz="quarter" idx="1"/>
          </p:nvPr>
        </p:nvSpPr>
        <p:spPr>
          <a:xfrm>
            <a:off x="5181600" y="4038600"/>
            <a:ext cx="3960813" cy="1752600"/>
          </a:xfrm>
          <a:ln w="9525">
            <a:headEnd/>
            <a:tailEnd/>
          </a:ln>
        </p:spPr>
        <p:txBody>
          <a:bodyPr lIns="92075" tIns="46038" rIns="92075" bIns="46038" anchor="ctr"/>
          <a:lstStyle>
            <a:lvl1pPr marL="0" indent="0" algn="ctr">
              <a:buFont typeface="Wingdings" pitchFamily="-111" charset="2"/>
              <a:buNone/>
              <a:defRPr>
                <a:solidFill>
                  <a:schemeClr val="bg2"/>
                </a:solidFill>
              </a:defRPr>
            </a:lvl1pPr>
          </a:lstStyle>
          <a:p>
            <a:r>
              <a:rPr lang="en-US"/>
              <a:t>Click to edit Master subtitle style</a:t>
            </a:r>
          </a:p>
        </p:txBody>
      </p:sp>
      <p:sp>
        <p:nvSpPr>
          <p:cNvPr id="4" name="Rectangle 4"/>
          <p:cNvSpPr>
            <a:spLocks noGrp="1" noChangeArrowheads="1"/>
          </p:cNvSpPr>
          <p:nvPr>
            <p:ph type="dt" sz="quarter" idx="10"/>
          </p:nvPr>
        </p:nvSpPr>
        <p:spPr>
          <a:xfrm>
            <a:off x="685800" y="6248400"/>
            <a:ext cx="1905000" cy="457200"/>
          </a:xfrm>
        </p:spPr>
        <p:txBody>
          <a:bodyPr/>
          <a:lstStyle>
            <a:lvl1pPr>
              <a:defRPr>
                <a:solidFill>
                  <a:srgbClr val="EAEAEA"/>
                </a:solidFill>
              </a:defRPr>
            </a:lvl1pPr>
          </a:lstStyle>
          <a:p>
            <a:pPr>
              <a:defRPr/>
            </a:pPr>
            <a:endParaRPr lang="en-US" dirty="0"/>
          </a:p>
        </p:txBody>
      </p:sp>
      <p:sp>
        <p:nvSpPr>
          <p:cNvPr id="5" name="Rectangle 5"/>
          <p:cNvSpPr>
            <a:spLocks noGrp="1" noChangeArrowheads="1"/>
          </p:cNvSpPr>
          <p:nvPr>
            <p:ph type="ftr" sz="quarter" idx="11"/>
          </p:nvPr>
        </p:nvSpPr>
        <p:spPr>
          <a:xfrm>
            <a:off x="3124200" y="6248400"/>
            <a:ext cx="2895600" cy="457200"/>
          </a:xfrm>
        </p:spPr>
        <p:txBody>
          <a:bodyPr/>
          <a:lstStyle>
            <a:lvl1pPr>
              <a:defRPr>
                <a:solidFill>
                  <a:srgbClr val="EAEAEA"/>
                </a:solidFill>
              </a:defRPr>
            </a:lvl1pPr>
          </a:lstStyle>
          <a:p>
            <a:pPr>
              <a:defRPr/>
            </a:pPr>
            <a:endParaRPr lang="en-US" dirty="0"/>
          </a:p>
        </p:txBody>
      </p:sp>
      <p:sp>
        <p:nvSpPr>
          <p:cNvPr id="6" name="Rectangle 6"/>
          <p:cNvSpPr>
            <a:spLocks noGrp="1" noChangeArrowheads="1"/>
          </p:cNvSpPr>
          <p:nvPr>
            <p:ph type="sldNum" sz="quarter" idx="12"/>
          </p:nvPr>
        </p:nvSpPr>
        <p:spPr>
          <a:xfrm>
            <a:off x="6553200" y="6248400"/>
            <a:ext cx="1905000" cy="457200"/>
          </a:xfrm>
        </p:spPr>
        <p:txBody>
          <a:bodyPr/>
          <a:lstStyle>
            <a:lvl1pPr>
              <a:defRPr>
                <a:solidFill>
                  <a:srgbClr val="EAEAEA"/>
                </a:solidFill>
              </a:defRPr>
            </a:lvl1pPr>
          </a:lstStyle>
          <a:p>
            <a:pPr>
              <a:defRPr/>
            </a:pPr>
            <a:fld id="{9DF84613-E694-3F49-B266-E797440A009B}" type="slidenum">
              <a:rPr lang="en-US"/>
              <a:pPr>
                <a:defRPr/>
              </a:pPr>
              <a:t>‹#›</a:t>
            </a:fld>
            <a:endParaRPr lang="en-US" dirty="0"/>
          </a:p>
        </p:txBody>
      </p:sp>
    </p:spTree>
    <p:extLst>
      <p:ext uri="{BB962C8B-B14F-4D97-AF65-F5344CB8AC3E}">
        <p14:creationId xmlns:p14="http://schemas.microsoft.com/office/powerpoint/2010/main" val="283198791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dirty="0"/>
          </a:p>
        </p:txBody>
      </p:sp>
      <p:sp>
        <p:nvSpPr>
          <p:cNvPr id="5"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5"/>
          <p:cNvSpPr>
            <a:spLocks noGrp="1" noChangeArrowheads="1"/>
          </p:cNvSpPr>
          <p:nvPr>
            <p:ph type="sldNum" sz="quarter" idx="12"/>
          </p:nvPr>
        </p:nvSpPr>
        <p:spPr>
          <a:ln/>
        </p:spPr>
        <p:txBody>
          <a:bodyPr/>
          <a:lstStyle>
            <a:lvl1pPr>
              <a:defRPr/>
            </a:lvl1pPr>
          </a:lstStyle>
          <a:p>
            <a:pPr>
              <a:defRPr/>
            </a:pPr>
            <a:fld id="{EEEEE346-0B5F-1345-8C92-AADFCF83985B}" type="slidenum">
              <a:rPr lang="en-US"/>
              <a:pPr>
                <a:defRPr/>
              </a:pPr>
              <a:t>‹#›</a:t>
            </a:fld>
            <a:endParaRPr lang="en-US" dirty="0"/>
          </a:p>
        </p:txBody>
      </p:sp>
    </p:spTree>
    <p:extLst>
      <p:ext uri="{BB962C8B-B14F-4D97-AF65-F5344CB8AC3E}">
        <p14:creationId xmlns:p14="http://schemas.microsoft.com/office/powerpoint/2010/main" val="177335504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en-US" dirty="0"/>
          </a:p>
        </p:txBody>
      </p:sp>
      <p:sp>
        <p:nvSpPr>
          <p:cNvPr id="5"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5"/>
          <p:cNvSpPr>
            <a:spLocks noGrp="1" noChangeArrowheads="1"/>
          </p:cNvSpPr>
          <p:nvPr>
            <p:ph type="sldNum" sz="quarter" idx="12"/>
          </p:nvPr>
        </p:nvSpPr>
        <p:spPr>
          <a:ln/>
        </p:spPr>
        <p:txBody>
          <a:bodyPr/>
          <a:lstStyle>
            <a:lvl1pPr>
              <a:defRPr/>
            </a:lvl1pPr>
          </a:lstStyle>
          <a:p>
            <a:pPr>
              <a:defRPr/>
            </a:pPr>
            <a:fld id="{FFDC76A2-A0A2-5C41-AB8C-D37121655456}" type="slidenum">
              <a:rPr lang="en-US"/>
              <a:pPr>
                <a:defRPr/>
              </a:pPr>
              <a:t>‹#›</a:t>
            </a:fld>
            <a:endParaRPr lang="en-US" dirty="0"/>
          </a:p>
        </p:txBody>
      </p:sp>
    </p:spTree>
    <p:extLst>
      <p:ext uri="{BB962C8B-B14F-4D97-AF65-F5344CB8AC3E}">
        <p14:creationId xmlns:p14="http://schemas.microsoft.com/office/powerpoint/2010/main" val="308184328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sz="half" idx="10"/>
          </p:nvPr>
        </p:nvSpPr>
        <p:spPr>
          <a:ln/>
        </p:spPr>
        <p:txBody>
          <a:bodyPr/>
          <a:lstStyle>
            <a:lvl1pPr>
              <a:defRPr/>
            </a:lvl1pPr>
          </a:lstStyle>
          <a:p>
            <a:pPr>
              <a:defRPr/>
            </a:pPr>
            <a:endParaRPr lang="en-US" dirty="0"/>
          </a:p>
        </p:txBody>
      </p:sp>
      <p:sp>
        <p:nvSpPr>
          <p:cNvPr id="6"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5"/>
          <p:cNvSpPr>
            <a:spLocks noGrp="1" noChangeArrowheads="1"/>
          </p:cNvSpPr>
          <p:nvPr>
            <p:ph type="sldNum" sz="quarter" idx="12"/>
          </p:nvPr>
        </p:nvSpPr>
        <p:spPr>
          <a:ln/>
        </p:spPr>
        <p:txBody>
          <a:bodyPr/>
          <a:lstStyle>
            <a:lvl1pPr>
              <a:defRPr/>
            </a:lvl1pPr>
          </a:lstStyle>
          <a:p>
            <a:pPr>
              <a:defRPr/>
            </a:pPr>
            <a:fld id="{917975E4-1AC6-ED40-8232-946B50A6F5F1}" type="slidenum">
              <a:rPr lang="en-US"/>
              <a:pPr>
                <a:defRPr/>
              </a:pPr>
              <a:t>‹#›</a:t>
            </a:fld>
            <a:endParaRPr lang="en-US" dirty="0"/>
          </a:p>
        </p:txBody>
      </p:sp>
    </p:spTree>
    <p:extLst>
      <p:ext uri="{BB962C8B-B14F-4D97-AF65-F5344CB8AC3E}">
        <p14:creationId xmlns:p14="http://schemas.microsoft.com/office/powerpoint/2010/main" val="56190004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sz="half" idx="10"/>
          </p:nvPr>
        </p:nvSpPr>
        <p:spPr>
          <a:ln/>
        </p:spPr>
        <p:txBody>
          <a:bodyPr/>
          <a:lstStyle>
            <a:lvl1pPr>
              <a:defRPr/>
            </a:lvl1pPr>
          </a:lstStyle>
          <a:p>
            <a:pPr>
              <a:defRPr/>
            </a:pPr>
            <a:endParaRPr lang="en-US" dirty="0"/>
          </a:p>
        </p:txBody>
      </p:sp>
      <p:sp>
        <p:nvSpPr>
          <p:cNvPr id="8"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5"/>
          <p:cNvSpPr>
            <a:spLocks noGrp="1" noChangeArrowheads="1"/>
          </p:cNvSpPr>
          <p:nvPr>
            <p:ph type="sldNum" sz="quarter" idx="12"/>
          </p:nvPr>
        </p:nvSpPr>
        <p:spPr>
          <a:ln/>
        </p:spPr>
        <p:txBody>
          <a:bodyPr/>
          <a:lstStyle>
            <a:lvl1pPr>
              <a:defRPr/>
            </a:lvl1pPr>
          </a:lstStyle>
          <a:p>
            <a:pPr>
              <a:defRPr/>
            </a:pPr>
            <a:fld id="{2F2D3EF7-9FF4-594D-B8B0-38ABF2B6A09D}" type="slidenum">
              <a:rPr lang="en-US"/>
              <a:pPr>
                <a:defRPr/>
              </a:pPr>
              <a:t>‹#›</a:t>
            </a:fld>
            <a:endParaRPr lang="en-US" dirty="0"/>
          </a:p>
        </p:txBody>
      </p:sp>
    </p:spTree>
    <p:extLst>
      <p:ext uri="{BB962C8B-B14F-4D97-AF65-F5344CB8AC3E}">
        <p14:creationId xmlns:p14="http://schemas.microsoft.com/office/powerpoint/2010/main" val="291995207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sz="half" idx="10"/>
          </p:nvPr>
        </p:nvSpPr>
        <p:spPr>
          <a:ln/>
        </p:spPr>
        <p:txBody>
          <a:bodyPr/>
          <a:lstStyle>
            <a:lvl1pPr>
              <a:defRPr/>
            </a:lvl1pPr>
          </a:lstStyle>
          <a:p>
            <a:pPr>
              <a:defRPr/>
            </a:pPr>
            <a:endParaRPr lang="en-US" dirty="0"/>
          </a:p>
        </p:txBody>
      </p:sp>
      <p:sp>
        <p:nvSpPr>
          <p:cNvPr id="4"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5"/>
          <p:cNvSpPr>
            <a:spLocks noGrp="1" noChangeArrowheads="1"/>
          </p:cNvSpPr>
          <p:nvPr>
            <p:ph type="sldNum" sz="quarter" idx="12"/>
          </p:nvPr>
        </p:nvSpPr>
        <p:spPr>
          <a:ln/>
        </p:spPr>
        <p:txBody>
          <a:bodyPr/>
          <a:lstStyle>
            <a:lvl1pPr>
              <a:defRPr/>
            </a:lvl1pPr>
          </a:lstStyle>
          <a:p>
            <a:pPr>
              <a:defRPr/>
            </a:pPr>
            <a:fld id="{A5EE5259-7E04-2747-8228-8F6A257F1AAC}" type="slidenum">
              <a:rPr lang="en-US"/>
              <a:pPr>
                <a:defRPr/>
              </a:pPr>
              <a:t>‹#›</a:t>
            </a:fld>
            <a:endParaRPr lang="en-US" dirty="0"/>
          </a:p>
        </p:txBody>
      </p:sp>
    </p:spTree>
    <p:extLst>
      <p:ext uri="{BB962C8B-B14F-4D97-AF65-F5344CB8AC3E}">
        <p14:creationId xmlns:p14="http://schemas.microsoft.com/office/powerpoint/2010/main" val="1943417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A451450-2720-477A-BE6D-DEB06AA5DB71}" type="slidenum">
              <a:rPr lang="en-US"/>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dirty="0"/>
          </a:p>
        </p:txBody>
      </p:sp>
      <p:sp>
        <p:nvSpPr>
          <p:cNvPr id="3"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5"/>
          <p:cNvSpPr>
            <a:spLocks noGrp="1" noChangeArrowheads="1"/>
          </p:cNvSpPr>
          <p:nvPr>
            <p:ph type="sldNum" sz="quarter" idx="12"/>
          </p:nvPr>
        </p:nvSpPr>
        <p:spPr>
          <a:ln/>
        </p:spPr>
        <p:txBody>
          <a:bodyPr/>
          <a:lstStyle>
            <a:lvl1pPr>
              <a:defRPr/>
            </a:lvl1pPr>
          </a:lstStyle>
          <a:p>
            <a:pPr>
              <a:defRPr/>
            </a:pPr>
            <a:fld id="{8E6D1494-399C-CF44-A4F5-534BA3DA4468}" type="slidenum">
              <a:rPr lang="en-US"/>
              <a:pPr>
                <a:defRPr/>
              </a:pPr>
              <a:t>‹#›</a:t>
            </a:fld>
            <a:endParaRPr lang="en-US" dirty="0"/>
          </a:p>
        </p:txBody>
      </p:sp>
    </p:spTree>
    <p:extLst>
      <p:ext uri="{BB962C8B-B14F-4D97-AF65-F5344CB8AC3E}">
        <p14:creationId xmlns:p14="http://schemas.microsoft.com/office/powerpoint/2010/main" val="38432948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dirty="0"/>
          </a:p>
        </p:txBody>
      </p:sp>
      <p:sp>
        <p:nvSpPr>
          <p:cNvPr id="6"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5"/>
          <p:cNvSpPr>
            <a:spLocks noGrp="1" noChangeArrowheads="1"/>
          </p:cNvSpPr>
          <p:nvPr>
            <p:ph type="sldNum" sz="quarter" idx="12"/>
          </p:nvPr>
        </p:nvSpPr>
        <p:spPr>
          <a:ln/>
        </p:spPr>
        <p:txBody>
          <a:bodyPr/>
          <a:lstStyle>
            <a:lvl1pPr>
              <a:defRPr/>
            </a:lvl1pPr>
          </a:lstStyle>
          <a:p>
            <a:pPr>
              <a:defRPr/>
            </a:pPr>
            <a:fld id="{F3AFBCC1-BC78-DF44-9F19-D6ACA2E587E7}" type="slidenum">
              <a:rPr lang="en-US"/>
              <a:pPr>
                <a:defRPr/>
              </a:pPr>
              <a:t>‹#›</a:t>
            </a:fld>
            <a:endParaRPr lang="en-US" dirty="0"/>
          </a:p>
        </p:txBody>
      </p:sp>
    </p:spTree>
    <p:extLst>
      <p:ext uri="{BB962C8B-B14F-4D97-AF65-F5344CB8AC3E}">
        <p14:creationId xmlns:p14="http://schemas.microsoft.com/office/powerpoint/2010/main" val="375551570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dirty="0"/>
          </a:p>
        </p:txBody>
      </p:sp>
      <p:sp>
        <p:nvSpPr>
          <p:cNvPr id="6"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5"/>
          <p:cNvSpPr>
            <a:spLocks noGrp="1" noChangeArrowheads="1"/>
          </p:cNvSpPr>
          <p:nvPr>
            <p:ph type="sldNum" sz="quarter" idx="12"/>
          </p:nvPr>
        </p:nvSpPr>
        <p:spPr>
          <a:ln/>
        </p:spPr>
        <p:txBody>
          <a:bodyPr/>
          <a:lstStyle>
            <a:lvl1pPr>
              <a:defRPr/>
            </a:lvl1pPr>
          </a:lstStyle>
          <a:p>
            <a:pPr>
              <a:defRPr/>
            </a:pPr>
            <a:fld id="{866D0324-5342-624C-AF87-5B5BF11741E3}" type="slidenum">
              <a:rPr lang="en-US"/>
              <a:pPr>
                <a:defRPr/>
              </a:pPr>
              <a:t>‹#›</a:t>
            </a:fld>
            <a:endParaRPr lang="en-US" dirty="0"/>
          </a:p>
        </p:txBody>
      </p:sp>
    </p:spTree>
    <p:extLst>
      <p:ext uri="{BB962C8B-B14F-4D97-AF65-F5344CB8AC3E}">
        <p14:creationId xmlns:p14="http://schemas.microsoft.com/office/powerpoint/2010/main" val="69225121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dirty="0"/>
          </a:p>
        </p:txBody>
      </p:sp>
      <p:sp>
        <p:nvSpPr>
          <p:cNvPr id="5"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5"/>
          <p:cNvSpPr>
            <a:spLocks noGrp="1" noChangeArrowheads="1"/>
          </p:cNvSpPr>
          <p:nvPr>
            <p:ph type="sldNum" sz="quarter" idx="12"/>
          </p:nvPr>
        </p:nvSpPr>
        <p:spPr>
          <a:ln/>
        </p:spPr>
        <p:txBody>
          <a:bodyPr/>
          <a:lstStyle>
            <a:lvl1pPr>
              <a:defRPr/>
            </a:lvl1pPr>
          </a:lstStyle>
          <a:p>
            <a:pPr>
              <a:defRPr/>
            </a:pPr>
            <a:fld id="{17E2A5A2-6F5A-E649-9247-8B1BC32F32DA}" type="slidenum">
              <a:rPr lang="en-US"/>
              <a:pPr>
                <a:defRPr/>
              </a:pPr>
              <a:t>‹#›</a:t>
            </a:fld>
            <a:endParaRPr lang="en-US" dirty="0"/>
          </a:p>
        </p:txBody>
      </p:sp>
    </p:spTree>
    <p:extLst>
      <p:ext uri="{BB962C8B-B14F-4D97-AF65-F5344CB8AC3E}">
        <p14:creationId xmlns:p14="http://schemas.microsoft.com/office/powerpoint/2010/main" val="59847023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dirty="0"/>
          </a:p>
        </p:txBody>
      </p:sp>
      <p:sp>
        <p:nvSpPr>
          <p:cNvPr id="5"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5"/>
          <p:cNvSpPr>
            <a:spLocks noGrp="1" noChangeArrowheads="1"/>
          </p:cNvSpPr>
          <p:nvPr>
            <p:ph type="sldNum" sz="quarter" idx="12"/>
          </p:nvPr>
        </p:nvSpPr>
        <p:spPr>
          <a:ln/>
        </p:spPr>
        <p:txBody>
          <a:bodyPr/>
          <a:lstStyle>
            <a:lvl1pPr>
              <a:defRPr/>
            </a:lvl1pPr>
          </a:lstStyle>
          <a:p>
            <a:pPr>
              <a:defRPr/>
            </a:pPr>
            <a:fld id="{33D75AEF-288F-F948-9B57-4EFA5EC0D53D}" type="slidenum">
              <a:rPr lang="en-US"/>
              <a:pPr>
                <a:defRPr/>
              </a:pPr>
              <a:t>‹#›</a:t>
            </a:fld>
            <a:endParaRPr lang="en-US" dirty="0"/>
          </a:p>
        </p:txBody>
      </p:sp>
    </p:spTree>
    <p:extLst>
      <p:ext uri="{BB962C8B-B14F-4D97-AF65-F5344CB8AC3E}">
        <p14:creationId xmlns:p14="http://schemas.microsoft.com/office/powerpoint/2010/main" val="2642533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5"/>
        <p:cNvGrpSpPr/>
        <p:nvPr/>
      </p:nvGrpSpPr>
      <p:grpSpPr>
        <a:xfrm>
          <a:off x="0" y="0"/>
          <a:ext cx="0" cy="0"/>
          <a:chOff x="0" y="0"/>
          <a:chExt cx="0" cy="0"/>
        </a:xfrm>
      </p:grpSpPr>
      <p:sp>
        <p:nvSpPr>
          <p:cNvPr id="16" name="Google Shape;16;p17"/>
          <p:cNvSpPr txBox="1">
            <a:spLocks noGrp="1"/>
          </p:cNvSpPr>
          <p:nvPr>
            <p:ph type="title"/>
          </p:nvPr>
        </p:nvSpPr>
        <p:spPr>
          <a:xfrm>
            <a:off x="76200" y="274638"/>
            <a:ext cx="8991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1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chemeClr val="dk1"/>
                </a:solidFill>
                <a:latin typeface="Arial"/>
                <a:ea typeface="Arial"/>
                <a:cs typeface="Arial"/>
                <a:sym typeface="Arial"/>
              </a:defRPr>
            </a:lvl1pPr>
            <a:lvl2pPr marL="0" lvl="1" indent="0" algn="r">
              <a:spcBef>
                <a:spcPts val="0"/>
              </a:spcBef>
              <a:spcAft>
                <a:spcPts val="0"/>
              </a:spcAft>
              <a:buNone/>
              <a:defRPr sz="1400" b="0" i="0" u="none" strike="noStrike" cap="none">
                <a:solidFill>
                  <a:schemeClr val="dk1"/>
                </a:solidFill>
                <a:latin typeface="Arial"/>
                <a:ea typeface="Arial"/>
                <a:cs typeface="Arial"/>
                <a:sym typeface="Arial"/>
              </a:defRPr>
            </a:lvl2pPr>
            <a:lvl3pPr marL="0" lvl="2" indent="0" algn="r">
              <a:spcBef>
                <a:spcPts val="0"/>
              </a:spcBef>
              <a:spcAft>
                <a:spcPts val="0"/>
              </a:spcAft>
              <a:buNone/>
              <a:defRPr sz="1400" b="0" i="0" u="none" strike="noStrike" cap="none">
                <a:solidFill>
                  <a:schemeClr val="dk1"/>
                </a:solidFill>
                <a:latin typeface="Arial"/>
                <a:ea typeface="Arial"/>
                <a:cs typeface="Arial"/>
                <a:sym typeface="Arial"/>
              </a:defRPr>
            </a:lvl3pPr>
            <a:lvl4pPr marL="0" lvl="3" indent="0" algn="r">
              <a:spcBef>
                <a:spcPts val="0"/>
              </a:spcBef>
              <a:spcAft>
                <a:spcPts val="0"/>
              </a:spcAft>
              <a:buNone/>
              <a:defRPr sz="1400" b="0" i="0" u="none" strike="noStrike" cap="none">
                <a:solidFill>
                  <a:schemeClr val="dk1"/>
                </a:solidFill>
                <a:latin typeface="Arial"/>
                <a:ea typeface="Arial"/>
                <a:cs typeface="Arial"/>
                <a:sym typeface="Arial"/>
              </a:defRPr>
            </a:lvl4pPr>
            <a:lvl5pPr marL="0" lvl="4" indent="0" algn="r">
              <a:spcBef>
                <a:spcPts val="0"/>
              </a:spcBef>
              <a:spcAft>
                <a:spcPts val="0"/>
              </a:spcAft>
              <a:buNone/>
              <a:defRPr sz="1400" b="0" i="0" u="none" strike="noStrike" cap="none">
                <a:solidFill>
                  <a:schemeClr val="dk1"/>
                </a:solidFill>
                <a:latin typeface="Arial"/>
                <a:ea typeface="Arial"/>
                <a:cs typeface="Arial"/>
                <a:sym typeface="Arial"/>
              </a:defRPr>
            </a:lvl5pPr>
            <a:lvl6pPr marL="0" lvl="5" indent="0" algn="r">
              <a:spcBef>
                <a:spcPts val="0"/>
              </a:spcBef>
              <a:spcAft>
                <a:spcPts val="0"/>
              </a:spcAft>
              <a:buNone/>
              <a:defRPr sz="1400" b="0" i="0" u="none" strike="noStrike" cap="none">
                <a:solidFill>
                  <a:schemeClr val="dk1"/>
                </a:solidFill>
                <a:latin typeface="Arial"/>
                <a:ea typeface="Arial"/>
                <a:cs typeface="Arial"/>
                <a:sym typeface="Arial"/>
              </a:defRPr>
            </a:lvl6pPr>
            <a:lvl7pPr marL="0" lvl="6" indent="0" algn="r">
              <a:spcBef>
                <a:spcPts val="0"/>
              </a:spcBef>
              <a:spcAft>
                <a:spcPts val="0"/>
              </a:spcAft>
              <a:buNone/>
              <a:defRPr sz="1400" b="0" i="0" u="none" strike="noStrike" cap="none">
                <a:solidFill>
                  <a:schemeClr val="dk1"/>
                </a:solidFill>
                <a:latin typeface="Arial"/>
                <a:ea typeface="Arial"/>
                <a:cs typeface="Arial"/>
                <a:sym typeface="Arial"/>
              </a:defRPr>
            </a:lvl7pPr>
            <a:lvl8pPr marL="0" lvl="7" indent="0" algn="r">
              <a:spcBef>
                <a:spcPts val="0"/>
              </a:spcBef>
              <a:spcAft>
                <a:spcPts val="0"/>
              </a:spcAft>
              <a:buNone/>
              <a:defRPr sz="1400" b="0" i="0" u="none" strike="noStrike" cap="none">
                <a:solidFill>
                  <a:schemeClr val="dk1"/>
                </a:solidFill>
                <a:latin typeface="Arial"/>
                <a:ea typeface="Arial"/>
                <a:cs typeface="Arial"/>
                <a:sym typeface="Arial"/>
              </a:defRPr>
            </a:lvl8pPr>
            <a:lvl9pPr marL="0" lvl="8" indent="0" algn="r">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48657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
        <p:cNvGrpSpPr/>
        <p:nvPr/>
      </p:nvGrpSpPr>
      <p:grpSpPr>
        <a:xfrm>
          <a:off x="0" y="0"/>
          <a:ext cx="0" cy="0"/>
          <a:chOff x="0" y="0"/>
          <a:chExt cx="0" cy="0"/>
        </a:xfrm>
      </p:grpSpPr>
      <p:sp>
        <p:nvSpPr>
          <p:cNvPr id="21" name="Google Shape;21;p2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a:solidFill>
                  <a:schemeClr val="dk1"/>
                </a:solidFill>
                <a:latin typeface="Arial"/>
                <a:ea typeface="Arial"/>
                <a:cs typeface="Arial"/>
                <a:sym typeface="Arial"/>
              </a:defRPr>
            </a:lvl1pPr>
            <a:lvl2pPr marL="0" lvl="1" indent="0" algn="r">
              <a:spcBef>
                <a:spcPts val="0"/>
              </a:spcBef>
              <a:spcAft>
                <a:spcPts val="0"/>
              </a:spcAft>
              <a:buNone/>
              <a:defRPr sz="1400">
                <a:solidFill>
                  <a:schemeClr val="dk1"/>
                </a:solidFill>
                <a:latin typeface="Arial"/>
                <a:ea typeface="Arial"/>
                <a:cs typeface="Arial"/>
                <a:sym typeface="Arial"/>
              </a:defRPr>
            </a:lvl2pPr>
            <a:lvl3pPr marL="0" lvl="2" indent="0" algn="r">
              <a:spcBef>
                <a:spcPts val="0"/>
              </a:spcBef>
              <a:spcAft>
                <a:spcPts val="0"/>
              </a:spcAft>
              <a:buNone/>
              <a:defRPr sz="1400">
                <a:solidFill>
                  <a:schemeClr val="dk1"/>
                </a:solidFill>
                <a:latin typeface="Arial"/>
                <a:ea typeface="Arial"/>
                <a:cs typeface="Arial"/>
                <a:sym typeface="Arial"/>
              </a:defRPr>
            </a:lvl3pPr>
            <a:lvl4pPr marL="0" lvl="3" indent="0" algn="r">
              <a:spcBef>
                <a:spcPts val="0"/>
              </a:spcBef>
              <a:spcAft>
                <a:spcPts val="0"/>
              </a:spcAft>
              <a:buNone/>
              <a:defRPr sz="1400">
                <a:solidFill>
                  <a:schemeClr val="dk1"/>
                </a:solidFill>
                <a:latin typeface="Arial"/>
                <a:ea typeface="Arial"/>
                <a:cs typeface="Arial"/>
                <a:sym typeface="Arial"/>
              </a:defRPr>
            </a:lvl4pPr>
            <a:lvl5pPr marL="0" lvl="4" indent="0" algn="r">
              <a:spcBef>
                <a:spcPts val="0"/>
              </a:spcBef>
              <a:spcAft>
                <a:spcPts val="0"/>
              </a:spcAft>
              <a:buNone/>
              <a:defRPr sz="1400">
                <a:solidFill>
                  <a:schemeClr val="dk1"/>
                </a:solidFill>
                <a:latin typeface="Arial"/>
                <a:ea typeface="Arial"/>
                <a:cs typeface="Arial"/>
                <a:sym typeface="Arial"/>
              </a:defRPr>
            </a:lvl5pPr>
            <a:lvl6pPr marL="0" lvl="5" indent="0" algn="r">
              <a:spcBef>
                <a:spcPts val="0"/>
              </a:spcBef>
              <a:spcAft>
                <a:spcPts val="0"/>
              </a:spcAft>
              <a:buNone/>
              <a:defRPr sz="1400">
                <a:solidFill>
                  <a:schemeClr val="dk1"/>
                </a:solidFill>
                <a:latin typeface="Arial"/>
                <a:ea typeface="Arial"/>
                <a:cs typeface="Arial"/>
                <a:sym typeface="Arial"/>
              </a:defRPr>
            </a:lvl6pPr>
            <a:lvl7pPr marL="0" lvl="6" indent="0" algn="r">
              <a:spcBef>
                <a:spcPts val="0"/>
              </a:spcBef>
              <a:spcAft>
                <a:spcPts val="0"/>
              </a:spcAft>
              <a:buNone/>
              <a:defRPr sz="1400">
                <a:solidFill>
                  <a:schemeClr val="dk1"/>
                </a:solidFill>
                <a:latin typeface="Arial"/>
                <a:ea typeface="Arial"/>
                <a:cs typeface="Arial"/>
                <a:sym typeface="Arial"/>
              </a:defRPr>
            </a:lvl7pPr>
            <a:lvl8pPr marL="0" lvl="7" indent="0" algn="r">
              <a:spcBef>
                <a:spcPts val="0"/>
              </a:spcBef>
              <a:spcAft>
                <a:spcPts val="0"/>
              </a:spcAft>
              <a:buNone/>
              <a:defRPr sz="1400">
                <a:solidFill>
                  <a:schemeClr val="dk1"/>
                </a:solidFill>
                <a:latin typeface="Arial"/>
                <a:ea typeface="Arial"/>
                <a:cs typeface="Arial"/>
                <a:sym typeface="Arial"/>
              </a:defRPr>
            </a:lvl8pPr>
            <a:lvl9pPr marL="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47913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0"/>
        <p:cNvGrpSpPr/>
        <p:nvPr/>
      </p:nvGrpSpPr>
      <p:grpSpPr>
        <a:xfrm>
          <a:off x="0" y="0"/>
          <a:ext cx="0" cy="0"/>
          <a:chOff x="0" y="0"/>
          <a:chExt cx="0" cy="0"/>
        </a:xfrm>
      </p:grpSpPr>
      <p:sp>
        <p:nvSpPr>
          <p:cNvPr id="31" name="Google Shape;31;p24"/>
          <p:cNvSpPr txBox="1">
            <a:spLocks noGrp="1"/>
          </p:cNvSpPr>
          <p:nvPr>
            <p:ph type="title"/>
          </p:nvPr>
        </p:nvSpPr>
        <p:spPr>
          <a:xfrm>
            <a:off x="76200" y="274638"/>
            <a:ext cx="8991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2" name="Google Shape;32;p24"/>
          <p:cNvSpPr txBox="1">
            <a:spLocks noGrp="1"/>
          </p:cNvSpPr>
          <p:nvPr>
            <p:ph type="body" idx="1"/>
          </p:nvPr>
        </p:nvSpPr>
        <p:spPr>
          <a:xfrm>
            <a:off x="76200" y="1600200"/>
            <a:ext cx="8991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 name="Google Shape;33;p2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a:solidFill>
                  <a:schemeClr val="dk1"/>
                </a:solidFill>
                <a:latin typeface="Arial"/>
                <a:ea typeface="Arial"/>
                <a:cs typeface="Arial"/>
                <a:sym typeface="Arial"/>
              </a:defRPr>
            </a:lvl1pPr>
            <a:lvl2pPr marL="0" lvl="1" indent="0" algn="r">
              <a:spcBef>
                <a:spcPts val="0"/>
              </a:spcBef>
              <a:spcAft>
                <a:spcPts val="0"/>
              </a:spcAft>
              <a:buNone/>
              <a:defRPr sz="1400">
                <a:solidFill>
                  <a:schemeClr val="dk1"/>
                </a:solidFill>
                <a:latin typeface="Arial"/>
                <a:ea typeface="Arial"/>
                <a:cs typeface="Arial"/>
                <a:sym typeface="Arial"/>
              </a:defRPr>
            </a:lvl2pPr>
            <a:lvl3pPr marL="0" lvl="2" indent="0" algn="r">
              <a:spcBef>
                <a:spcPts val="0"/>
              </a:spcBef>
              <a:spcAft>
                <a:spcPts val="0"/>
              </a:spcAft>
              <a:buNone/>
              <a:defRPr sz="1400">
                <a:solidFill>
                  <a:schemeClr val="dk1"/>
                </a:solidFill>
                <a:latin typeface="Arial"/>
                <a:ea typeface="Arial"/>
                <a:cs typeface="Arial"/>
                <a:sym typeface="Arial"/>
              </a:defRPr>
            </a:lvl3pPr>
            <a:lvl4pPr marL="0" lvl="3" indent="0" algn="r">
              <a:spcBef>
                <a:spcPts val="0"/>
              </a:spcBef>
              <a:spcAft>
                <a:spcPts val="0"/>
              </a:spcAft>
              <a:buNone/>
              <a:defRPr sz="1400">
                <a:solidFill>
                  <a:schemeClr val="dk1"/>
                </a:solidFill>
                <a:latin typeface="Arial"/>
                <a:ea typeface="Arial"/>
                <a:cs typeface="Arial"/>
                <a:sym typeface="Arial"/>
              </a:defRPr>
            </a:lvl4pPr>
            <a:lvl5pPr marL="0" lvl="4" indent="0" algn="r">
              <a:spcBef>
                <a:spcPts val="0"/>
              </a:spcBef>
              <a:spcAft>
                <a:spcPts val="0"/>
              </a:spcAft>
              <a:buNone/>
              <a:defRPr sz="1400">
                <a:solidFill>
                  <a:schemeClr val="dk1"/>
                </a:solidFill>
                <a:latin typeface="Arial"/>
                <a:ea typeface="Arial"/>
                <a:cs typeface="Arial"/>
                <a:sym typeface="Arial"/>
              </a:defRPr>
            </a:lvl5pPr>
            <a:lvl6pPr marL="0" lvl="5" indent="0" algn="r">
              <a:spcBef>
                <a:spcPts val="0"/>
              </a:spcBef>
              <a:spcAft>
                <a:spcPts val="0"/>
              </a:spcAft>
              <a:buNone/>
              <a:defRPr sz="1400">
                <a:solidFill>
                  <a:schemeClr val="dk1"/>
                </a:solidFill>
                <a:latin typeface="Arial"/>
                <a:ea typeface="Arial"/>
                <a:cs typeface="Arial"/>
                <a:sym typeface="Arial"/>
              </a:defRPr>
            </a:lvl6pPr>
            <a:lvl7pPr marL="0" lvl="6" indent="0" algn="r">
              <a:spcBef>
                <a:spcPts val="0"/>
              </a:spcBef>
              <a:spcAft>
                <a:spcPts val="0"/>
              </a:spcAft>
              <a:buNone/>
              <a:defRPr sz="1400">
                <a:solidFill>
                  <a:schemeClr val="dk1"/>
                </a:solidFill>
                <a:latin typeface="Arial"/>
                <a:ea typeface="Arial"/>
                <a:cs typeface="Arial"/>
                <a:sym typeface="Arial"/>
              </a:defRPr>
            </a:lvl7pPr>
            <a:lvl8pPr marL="0" lvl="7" indent="0" algn="r">
              <a:spcBef>
                <a:spcPts val="0"/>
              </a:spcBef>
              <a:spcAft>
                <a:spcPts val="0"/>
              </a:spcAft>
              <a:buNone/>
              <a:defRPr sz="1400">
                <a:solidFill>
                  <a:schemeClr val="dk1"/>
                </a:solidFill>
                <a:latin typeface="Arial"/>
                <a:ea typeface="Arial"/>
                <a:cs typeface="Arial"/>
                <a:sym typeface="Arial"/>
              </a:defRPr>
            </a:lvl8pPr>
            <a:lvl9pPr marL="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67638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6"/>
        <p:cNvGrpSpPr/>
        <p:nvPr/>
      </p:nvGrpSpPr>
      <p:grpSpPr>
        <a:xfrm>
          <a:off x="0" y="0"/>
          <a:ext cx="0" cy="0"/>
          <a:chOff x="0" y="0"/>
          <a:chExt cx="0" cy="0"/>
        </a:xfrm>
      </p:grpSpPr>
      <p:sp>
        <p:nvSpPr>
          <p:cNvPr id="37" name="Google Shape;37;p2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8" name="Google Shape;38;p2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lt1"/>
              </a:buClr>
              <a:buSzPts val="2000"/>
              <a:buFont typeface="Arial"/>
              <a:buNone/>
              <a:defRPr sz="2000"/>
            </a:lvl1pPr>
            <a:lvl2pPr marL="914400" lvl="1" indent="-228600" algn="l">
              <a:spcBef>
                <a:spcPts val="360"/>
              </a:spcBef>
              <a:spcAft>
                <a:spcPts val="0"/>
              </a:spcAft>
              <a:buClr>
                <a:schemeClr val="lt1"/>
              </a:buClr>
              <a:buSzPts val="1800"/>
              <a:buFont typeface="Arial"/>
              <a:buNone/>
              <a:defRPr sz="1800"/>
            </a:lvl2pPr>
            <a:lvl3pPr marL="1371600" lvl="2" indent="-228600" algn="l">
              <a:spcBef>
                <a:spcPts val="320"/>
              </a:spcBef>
              <a:spcAft>
                <a:spcPts val="0"/>
              </a:spcAft>
              <a:buClr>
                <a:schemeClr val="lt1"/>
              </a:buClr>
              <a:buSzPts val="1600"/>
              <a:buFont typeface="Arial"/>
              <a:buNone/>
              <a:defRPr sz="1600"/>
            </a:lvl3pPr>
            <a:lvl4pPr marL="1828800" lvl="3" indent="-228600" algn="l">
              <a:spcBef>
                <a:spcPts val="280"/>
              </a:spcBef>
              <a:spcAft>
                <a:spcPts val="0"/>
              </a:spcAft>
              <a:buClr>
                <a:schemeClr val="lt1"/>
              </a:buClr>
              <a:buSzPts val="1400"/>
              <a:buFont typeface="Arial"/>
              <a:buNone/>
              <a:defRPr sz="1400"/>
            </a:lvl4pPr>
            <a:lvl5pPr marL="2286000" lvl="4" indent="-228600" algn="l">
              <a:spcBef>
                <a:spcPts val="280"/>
              </a:spcBef>
              <a:spcAft>
                <a:spcPts val="0"/>
              </a:spcAft>
              <a:buClr>
                <a:schemeClr val="lt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
        <p:nvSpPr>
          <p:cNvPr id="39" name="Google Shape;39;p2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a:solidFill>
                  <a:schemeClr val="dk1"/>
                </a:solidFill>
                <a:latin typeface="Arial"/>
                <a:ea typeface="Arial"/>
                <a:cs typeface="Arial"/>
                <a:sym typeface="Arial"/>
              </a:defRPr>
            </a:lvl1pPr>
            <a:lvl2pPr marL="0" lvl="1" indent="0" algn="r">
              <a:spcBef>
                <a:spcPts val="0"/>
              </a:spcBef>
              <a:spcAft>
                <a:spcPts val="0"/>
              </a:spcAft>
              <a:buNone/>
              <a:defRPr sz="1400">
                <a:solidFill>
                  <a:schemeClr val="dk1"/>
                </a:solidFill>
                <a:latin typeface="Arial"/>
                <a:ea typeface="Arial"/>
                <a:cs typeface="Arial"/>
                <a:sym typeface="Arial"/>
              </a:defRPr>
            </a:lvl2pPr>
            <a:lvl3pPr marL="0" lvl="2" indent="0" algn="r">
              <a:spcBef>
                <a:spcPts val="0"/>
              </a:spcBef>
              <a:spcAft>
                <a:spcPts val="0"/>
              </a:spcAft>
              <a:buNone/>
              <a:defRPr sz="1400">
                <a:solidFill>
                  <a:schemeClr val="dk1"/>
                </a:solidFill>
                <a:latin typeface="Arial"/>
                <a:ea typeface="Arial"/>
                <a:cs typeface="Arial"/>
                <a:sym typeface="Arial"/>
              </a:defRPr>
            </a:lvl3pPr>
            <a:lvl4pPr marL="0" lvl="3" indent="0" algn="r">
              <a:spcBef>
                <a:spcPts val="0"/>
              </a:spcBef>
              <a:spcAft>
                <a:spcPts val="0"/>
              </a:spcAft>
              <a:buNone/>
              <a:defRPr sz="1400">
                <a:solidFill>
                  <a:schemeClr val="dk1"/>
                </a:solidFill>
                <a:latin typeface="Arial"/>
                <a:ea typeface="Arial"/>
                <a:cs typeface="Arial"/>
                <a:sym typeface="Arial"/>
              </a:defRPr>
            </a:lvl4pPr>
            <a:lvl5pPr marL="0" lvl="4" indent="0" algn="r">
              <a:spcBef>
                <a:spcPts val="0"/>
              </a:spcBef>
              <a:spcAft>
                <a:spcPts val="0"/>
              </a:spcAft>
              <a:buNone/>
              <a:defRPr sz="1400">
                <a:solidFill>
                  <a:schemeClr val="dk1"/>
                </a:solidFill>
                <a:latin typeface="Arial"/>
                <a:ea typeface="Arial"/>
                <a:cs typeface="Arial"/>
                <a:sym typeface="Arial"/>
              </a:defRPr>
            </a:lvl5pPr>
            <a:lvl6pPr marL="0" lvl="5" indent="0" algn="r">
              <a:spcBef>
                <a:spcPts val="0"/>
              </a:spcBef>
              <a:spcAft>
                <a:spcPts val="0"/>
              </a:spcAft>
              <a:buNone/>
              <a:defRPr sz="1400">
                <a:solidFill>
                  <a:schemeClr val="dk1"/>
                </a:solidFill>
                <a:latin typeface="Arial"/>
                <a:ea typeface="Arial"/>
                <a:cs typeface="Arial"/>
                <a:sym typeface="Arial"/>
              </a:defRPr>
            </a:lvl6pPr>
            <a:lvl7pPr marL="0" lvl="6" indent="0" algn="r">
              <a:spcBef>
                <a:spcPts val="0"/>
              </a:spcBef>
              <a:spcAft>
                <a:spcPts val="0"/>
              </a:spcAft>
              <a:buNone/>
              <a:defRPr sz="1400">
                <a:solidFill>
                  <a:schemeClr val="dk1"/>
                </a:solidFill>
                <a:latin typeface="Arial"/>
                <a:ea typeface="Arial"/>
                <a:cs typeface="Arial"/>
                <a:sym typeface="Arial"/>
              </a:defRPr>
            </a:lvl7pPr>
            <a:lvl8pPr marL="0" lvl="7" indent="0" algn="r">
              <a:spcBef>
                <a:spcPts val="0"/>
              </a:spcBef>
              <a:spcAft>
                <a:spcPts val="0"/>
              </a:spcAft>
              <a:buNone/>
              <a:defRPr sz="1400">
                <a:solidFill>
                  <a:schemeClr val="dk1"/>
                </a:solidFill>
                <a:latin typeface="Arial"/>
                <a:ea typeface="Arial"/>
                <a:cs typeface="Arial"/>
                <a:sym typeface="Arial"/>
              </a:defRPr>
            </a:lvl8pPr>
            <a:lvl9pPr marL="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95695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2"/>
        <p:cNvGrpSpPr/>
        <p:nvPr/>
      </p:nvGrpSpPr>
      <p:grpSpPr>
        <a:xfrm>
          <a:off x="0" y="0"/>
          <a:ext cx="0" cy="0"/>
          <a:chOff x="0" y="0"/>
          <a:chExt cx="0" cy="0"/>
        </a:xfrm>
      </p:grpSpPr>
      <p:sp>
        <p:nvSpPr>
          <p:cNvPr id="43" name="Google Shape;43;p26"/>
          <p:cNvSpPr txBox="1">
            <a:spLocks noGrp="1"/>
          </p:cNvSpPr>
          <p:nvPr>
            <p:ph type="title"/>
          </p:nvPr>
        </p:nvSpPr>
        <p:spPr>
          <a:xfrm>
            <a:off x="76200" y="274638"/>
            <a:ext cx="8991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4" name="Google Shape;44;p2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lt1"/>
              </a:buClr>
              <a:buSzPts val="2800"/>
              <a:buFont typeface="Arial"/>
              <a:buChar char="•"/>
              <a:defRPr sz="2800"/>
            </a:lvl1pPr>
            <a:lvl2pPr marL="914400" lvl="1" indent="-381000" algn="l">
              <a:spcBef>
                <a:spcPts val="480"/>
              </a:spcBef>
              <a:spcAft>
                <a:spcPts val="0"/>
              </a:spcAft>
              <a:buClr>
                <a:schemeClr val="lt1"/>
              </a:buClr>
              <a:buSzPts val="2400"/>
              <a:buFont typeface="Arial"/>
              <a:buChar char="–"/>
              <a:defRPr sz="2400"/>
            </a:lvl2pPr>
            <a:lvl3pPr marL="1371600" lvl="2" indent="-355600" algn="l">
              <a:spcBef>
                <a:spcPts val="400"/>
              </a:spcBef>
              <a:spcAft>
                <a:spcPts val="0"/>
              </a:spcAft>
              <a:buClr>
                <a:schemeClr val="lt1"/>
              </a:buClr>
              <a:buSzPts val="2000"/>
              <a:buFont typeface="Arial"/>
              <a:buChar char="•"/>
              <a:defRPr sz="2000"/>
            </a:lvl3pPr>
            <a:lvl4pPr marL="1828800" lvl="3" indent="-342900" algn="l">
              <a:spcBef>
                <a:spcPts val="360"/>
              </a:spcBef>
              <a:spcAft>
                <a:spcPts val="0"/>
              </a:spcAft>
              <a:buClr>
                <a:schemeClr val="lt1"/>
              </a:buClr>
              <a:buSzPts val="1800"/>
              <a:buFont typeface="Arial"/>
              <a:buChar char="–"/>
              <a:defRPr sz="1800"/>
            </a:lvl4pPr>
            <a:lvl5pPr marL="2286000" lvl="4" indent="-342900" algn="l">
              <a:spcBef>
                <a:spcPts val="360"/>
              </a:spcBef>
              <a:spcAft>
                <a:spcPts val="0"/>
              </a:spcAft>
              <a:buClr>
                <a:schemeClr val="lt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45" name="Google Shape;45;p2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lt1"/>
              </a:buClr>
              <a:buSzPts val="2800"/>
              <a:buFont typeface="Arial"/>
              <a:buChar char="•"/>
              <a:defRPr sz="2800"/>
            </a:lvl1pPr>
            <a:lvl2pPr marL="914400" lvl="1" indent="-381000" algn="l">
              <a:spcBef>
                <a:spcPts val="480"/>
              </a:spcBef>
              <a:spcAft>
                <a:spcPts val="0"/>
              </a:spcAft>
              <a:buClr>
                <a:schemeClr val="lt1"/>
              </a:buClr>
              <a:buSzPts val="2400"/>
              <a:buFont typeface="Arial"/>
              <a:buChar char="–"/>
              <a:defRPr sz="2400"/>
            </a:lvl2pPr>
            <a:lvl3pPr marL="1371600" lvl="2" indent="-355600" algn="l">
              <a:spcBef>
                <a:spcPts val="400"/>
              </a:spcBef>
              <a:spcAft>
                <a:spcPts val="0"/>
              </a:spcAft>
              <a:buClr>
                <a:schemeClr val="lt1"/>
              </a:buClr>
              <a:buSzPts val="2000"/>
              <a:buFont typeface="Arial"/>
              <a:buChar char="•"/>
              <a:defRPr sz="2000"/>
            </a:lvl3pPr>
            <a:lvl4pPr marL="1828800" lvl="3" indent="-342900" algn="l">
              <a:spcBef>
                <a:spcPts val="360"/>
              </a:spcBef>
              <a:spcAft>
                <a:spcPts val="0"/>
              </a:spcAft>
              <a:buClr>
                <a:schemeClr val="lt1"/>
              </a:buClr>
              <a:buSzPts val="1800"/>
              <a:buFont typeface="Arial"/>
              <a:buChar char="–"/>
              <a:defRPr sz="1800"/>
            </a:lvl4pPr>
            <a:lvl5pPr marL="2286000" lvl="4" indent="-342900" algn="l">
              <a:spcBef>
                <a:spcPts val="360"/>
              </a:spcBef>
              <a:spcAft>
                <a:spcPts val="0"/>
              </a:spcAft>
              <a:buClr>
                <a:schemeClr val="lt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46" name="Google Shape;46;p2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a:solidFill>
                  <a:schemeClr val="dk1"/>
                </a:solidFill>
                <a:latin typeface="Arial"/>
                <a:ea typeface="Arial"/>
                <a:cs typeface="Arial"/>
                <a:sym typeface="Arial"/>
              </a:defRPr>
            </a:lvl1pPr>
            <a:lvl2pPr marL="0" lvl="1" indent="0" algn="r">
              <a:spcBef>
                <a:spcPts val="0"/>
              </a:spcBef>
              <a:spcAft>
                <a:spcPts val="0"/>
              </a:spcAft>
              <a:buNone/>
              <a:defRPr sz="1400">
                <a:solidFill>
                  <a:schemeClr val="dk1"/>
                </a:solidFill>
                <a:latin typeface="Arial"/>
                <a:ea typeface="Arial"/>
                <a:cs typeface="Arial"/>
                <a:sym typeface="Arial"/>
              </a:defRPr>
            </a:lvl2pPr>
            <a:lvl3pPr marL="0" lvl="2" indent="0" algn="r">
              <a:spcBef>
                <a:spcPts val="0"/>
              </a:spcBef>
              <a:spcAft>
                <a:spcPts val="0"/>
              </a:spcAft>
              <a:buNone/>
              <a:defRPr sz="1400">
                <a:solidFill>
                  <a:schemeClr val="dk1"/>
                </a:solidFill>
                <a:latin typeface="Arial"/>
                <a:ea typeface="Arial"/>
                <a:cs typeface="Arial"/>
                <a:sym typeface="Arial"/>
              </a:defRPr>
            </a:lvl3pPr>
            <a:lvl4pPr marL="0" lvl="3" indent="0" algn="r">
              <a:spcBef>
                <a:spcPts val="0"/>
              </a:spcBef>
              <a:spcAft>
                <a:spcPts val="0"/>
              </a:spcAft>
              <a:buNone/>
              <a:defRPr sz="1400">
                <a:solidFill>
                  <a:schemeClr val="dk1"/>
                </a:solidFill>
                <a:latin typeface="Arial"/>
                <a:ea typeface="Arial"/>
                <a:cs typeface="Arial"/>
                <a:sym typeface="Arial"/>
              </a:defRPr>
            </a:lvl4pPr>
            <a:lvl5pPr marL="0" lvl="4" indent="0" algn="r">
              <a:spcBef>
                <a:spcPts val="0"/>
              </a:spcBef>
              <a:spcAft>
                <a:spcPts val="0"/>
              </a:spcAft>
              <a:buNone/>
              <a:defRPr sz="1400">
                <a:solidFill>
                  <a:schemeClr val="dk1"/>
                </a:solidFill>
                <a:latin typeface="Arial"/>
                <a:ea typeface="Arial"/>
                <a:cs typeface="Arial"/>
                <a:sym typeface="Arial"/>
              </a:defRPr>
            </a:lvl5pPr>
            <a:lvl6pPr marL="0" lvl="5" indent="0" algn="r">
              <a:spcBef>
                <a:spcPts val="0"/>
              </a:spcBef>
              <a:spcAft>
                <a:spcPts val="0"/>
              </a:spcAft>
              <a:buNone/>
              <a:defRPr sz="1400">
                <a:solidFill>
                  <a:schemeClr val="dk1"/>
                </a:solidFill>
                <a:latin typeface="Arial"/>
                <a:ea typeface="Arial"/>
                <a:cs typeface="Arial"/>
                <a:sym typeface="Arial"/>
              </a:defRPr>
            </a:lvl6pPr>
            <a:lvl7pPr marL="0" lvl="6" indent="0" algn="r">
              <a:spcBef>
                <a:spcPts val="0"/>
              </a:spcBef>
              <a:spcAft>
                <a:spcPts val="0"/>
              </a:spcAft>
              <a:buNone/>
              <a:defRPr sz="1400">
                <a:solidFill>
                  <a:schemeClr val="dk1"/>
                </a:solidFill>
                <a:latin typeface="Arial"/>
                <a:ea typeface="Arial"/>
                <a:cs typeface="Arial"/>
                <a:sym typeface="Arial"/>
              </a:defRPr>
            </a:lvl7pPr>
            <a:lvl8pPr marL="0" lvl="7" indent="0" algn="r">
              <a:spcBef>
                <a:spcPts val="0"/>
              </a:spcBef>
              <a:spcAft>
                <a:spcPts val="0"/>
              </a:spcAft>
              <a:buNone/>
              <a:defRPr sz="1400">
                <a:solidFill>
                  <a:schemeClr val="dk1"/>
                </a:solidFill>
                <a:latin typeface="Arial"/>
                <a:ea typeface="Arial"/>
                <a:cs typeface="Arial"/>
                <a:sym typeface="Arial"/>
              </a:defRPr>
            </a:lvl8pPr>
            <a:lvl9pPr marL="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80921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9"/>
        <p:cNvGrpSpPr/>
        <p:nvPr/>
      </p:nvGrpSpPr>
      <p:grpSpPr>
        <a:xfrm>
          <a:off x="0" y="0"/>
          <a:ext cx="0" cy="0"/>
          <a:chOff x="0" y="0"/>
          <a:chExt cx="0" cy="0"/>
        </a:xfrm>
      </p:grpSpPr>
      <p:sp>
        <p:nvSpPr>
          <p:cNvPr id="50" name="Google Shape;50;p27"/>
          <p:cNvSpPr txBox="1">
            <a:spLocks noGrp="1"/>
          </p:cNvSpPr>
          <p:nvPr>
            <p:ph type="title"/>
          </p:nvPr>
        </p:nvSpPr>
        <p:spPr>
          <a:xfrm>
            <a:off x="76200" y="274638"/>
            <a:ext cx="8991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1" name="Google Shape;51;p2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lt1"/>
              </a:buClr>
              <a:buSzPts val="2400"/>
              <a:buFont typeface="Arial"/>
              <a:buNone/>
              <a:defRPr sz="2400" b="1"/>
            </a:lvl1pPr>
            <a:lvl2pPr marL="914400" lvl="1" indent="-228600" algn="l">
              <a:spcBef>
                <a:spcPts val="400"/>
              </a:spcBef>
              <a:spcAft>
                <a:spcPts val="0"/>
              </a:spcAft>
              <a:buClr>
                <a:schemeClr val="lt1"/>
              </a:buClr>
              <a:buSzPts val="2000"/>
              <a:buFont typeface="Arial"/>
              <a:buNone/>
              <a:defRPr sz="2000" b="1"/>
            </a:lvl2pPr>
            <a:lvl3pPr marL="1371600" lvl="2" indent="-228600" algn="l">
              <a:spcBef>
                <a:spcPts val="360"/>
              </a:spcBef>
              <a:spcAft>
                <a:spcPts val="0"/>
              </a:spcAft>
              <a:buClr>
                <a:schemeClr val="lt1"/>
              </a:buClr>
              <a:buSzPts val="1800"/>
              <a:buFont typeface="Arial"/>
              <a:buNone/>
              <a:defRPr sz="1800" b="1"/>
            </a:lvl3pPr>
            <a:lvl4pPr marL="1828800" lvl="3" indent="-228600" algn="l">
              <a:spcBef>
                <a:spcPts val="320"/>
              </a:spcBef>
              <a:spcAft>
                <a:spcPts val="0"/>
              </a:spcAft>
              <a:buClr>
                <a:schemeClr val="lt1"/>
              </a:buClr>
              <a:buSzPts val="1600"/>
              <a:buFont typeface="Arial"/>
              <a:buNone/>
              <a:defRPr sz="1600" b="1"/>
            </a:lvl4pPr>
            <a:lvl5pPr marL="2286000" lvl="4" indent="-228600" algn="l">
              <a:spcBef>
                <a:spcPts val="320"/>
              </a:spcBef>
              <a:spcAft>
                <a:spcPts val="0"/>
              </a:spcAft>
              <a:buClr>
                <a:schemeClr val="lt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52" name="Google Shape;52;p2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lt1"/>
              </a:buClr>
              <a:buSzPts val="2400"/>
              <a:buFont typeface="Arial"/>
              <a:buChar char="•"/>
              <a:defRPr sz="2400"/>
            </a:lvl1pPr>
            <a:lvl2pPr marL="914400" lvl="1" indent="-355600" algn="l">
              <a:spcBef>
                <a:spcPts val="400"/>
              </a:spcBef>
              <a:spcAft>
                <a:spcPts val="0"/>
              </a:spcAft>
              <a:buClr>
                <a:schemeClr val="lt1"/>
              </a:buClr>
              <a:buSzPts val="2000"/>
              <a:buFont typeface="Arial"/>
              <a:buChar char="–"/>
              <a:defRPr sz="2000"/>
            </a:lvl2pPr>
            <a:lvl3pPr marL="1371600" lvl="2" indent="-342900" algn="l">
              <a:spcBef>
                <a:spcPts val="360"/>
              </a:spcBef>
              <a:spcAft>
                <a:spcPts val="0"/>
              </a:spcAft>
              <a:buClr>
                <a:schemeClr val="lt1"/>
              </a:buClr>
              <a:buSzPts val="1800"/>
              <a:buFont typeface="Arial"/>
              <a:buChar char="•"/>
              <a:defRPr sz="1800"/>
            </a:lvl3pPr>
            <a:lvl4pPr marL="1828800" lvl="3" indent="-330200" algn="l">
              <a:spcBef>
                <a:spcPts val="320"/>
              </a:spcBef>
              <a:spcAft>
                <a:spcPts val="0"/>
              </a:spcAft>
              <a:buClr>
                <a:schemeClr val="lt1"/>
              </a:buClr>
              <a:buSzPts val="1600"/>
              <a:buFont typeface="Arial"/>
              <a:buChar char="–"/>
              <a:defRPr sz="1600"/>
            </a:lvl4pPr>
            <a:lvl5pPr marL="2286000" lvl="4" indent="-330200" algn="l">
              <a:spcBef>
                <a:spcPts val="320"/>
              </a:spcBef>
              <a:spcAft>
                <a:spcPts val="0"/>
              </a:spcAft>
              <a:buClr>
                <a:schemeClr val="lt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53" name="Google Shape;53;p2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lt1"/>
              </a:buClr>
              <a:buSzPts val="2400"/>
              <a:buFont typeface="Arial"/>
              <a:buNone/>
              <a:defRPr sz="2400" b="1"/>
            </a:lvl1pPr>
            <a:lvl2pPr marL="914400" lvl="1" indent="-228600" algn="l">
              <a:spcBef>
                <a:spcPts val="400"/>
              </a:spcBef>
              <a:spcAft>
                <a:spcPts val="0"/>
              </a:spcAft>
              <a:buClr>
                <a:schemeClr val="lt1"/>
              </a:buClr>
              <a:buSzPts val="2000"/>
              <a:buFont typeface="Arial"/>
              <a:buNone/>
              <a:defRPr sz="2000" b="1"/>
            </a:lvl2pPr>
            <a:lvl3pPr marL="1371600" lvl="2" indent="-228600" algn="l">
              <a:spcBef>
                <a:spcPts val="360"/>
              </a:spcBef>
              <a:spcAft>
                <a:spcPts val="0"/>
              </a:spcAft>
              <a:buClr>
                <a:schemeClr val="lt1"/>
              </a:buClr>
              <a:buSzPts val="1800"/>
              <a:buFont typeface="Arial"/>
              <a:buNone/>
              <a:defRPr sz="1800" b="1"/>
            </a:lvl3pPr>
            <a:lvl4pPr marL="1828800" lvl="3" indent="-228600" algn="l">
              <a:spcBef>
                <a:spcPts val="320"/>
              </a:spcBef>
              <a:spcAft>
                <a:spcPts val="0"/>
              </a:spcAft>
              <a:buClr>
                <a:schemeClr val="lt1"/>
              </a:buClr>
              <a:buSzPts val="1600"/>
              <a:buFont typeface="Arial"/>
              <a:buNone/>
              <a:defRPr sz="1600" b="1"/>
            </a:lvl4pPr>
            <a:lvl5pPr marL="2286000" lvl="4" indent="-228600" algn="l">
              <a:spcBef>
                <a:spcPts val="320"/>
              </a:spcBef>
              <a:spcAft>
                <a:spcPts val="0"/>
              </a:spcAft>
              <a:buClr>
                <a:schemeClr val="lt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54" name="Google Shape;54;p2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lt1"/>
              </a:buClr>
              <a:buSzPts val="2400"/>
              <a:buFont typeface="Arial"/>
              <a:buChar char="•"/>
              <a:defRPr sz="2400"/>
            </a:lvl1pPr>
            <a:lvl2pPr marL="914400" lvl="1" indent="-355600" algn="l">
              <a:spcBef>
                <a:spcPts val="400"/>
              </a:spcBef>
              <a:spcAft>
                <a:spcPts val="0"/>
              </a:spcAft>
              <a:buClr>
                <a:schemeClr val="lt1"/>
              </a:buClr>
              <a:buSzPts val="2000"/>
              <a:buFont typeface="Arial"/>
              <a:buChar char="–"/>
              <a:defRPr sz="2000"/>
            </a:lvl2pPr>
            <a:lvl3pPr marL="1371600" lvl="2" indent="-342900" algn="l">
              <a:spcBef>
                <a:spcPts val="360"/>
              </a:spcBef>
              <a:spcAft>
                <a:spcPts val="0"/>
              </a:spcAft>
              <a:buClr>
                <a:schemeClr val="lt1"/>
              </a:buClr>
              <a:buSzPts val="1800"/>
              <a:buFont typeface="Arial"/>
              <a:buChar char="•"/>
              <a:defRPr sz="1800"/>
            </a:lvl3pPr>
            <a:lvl4pPr marL="1828800" lvl="3" indent="-330200" algn="l">
              <a:spcBef>
                <a:spcPts val="320"/>
              </a:spcBef>
              <a:spcAft>
                <a:spcPts val="0"/>
              </a:spcAft>
              <a:buClr>
                <a:schemeClr val="lt1"/>
              </a:buClr>
              <a:buSzPts val="1600"/>
              <a:buFont typeface="Arial"/>
              <a:buChar char="–"/>
              <a:defRPr sz="1600"/>
            </a:lvl4pPr>
            <a:lvl5pPr marL="2286000" lvl="4" indent="-330200" algn="l">
              <a:spcBef>
                <a:spcPts val="320"/>
              </a:spcBef>
              <a:spcAft>
                <a:spcPts val="0"/>
              </a:spcAft>
              <a:buClr>
                <a:schemeClr val="lt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55" name="Google Shape;55;p2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a:solidFill>
                  <a:schemeClr val="dk1"/>
                </a:solidFill>
                <a:latin typeface="Arial"/>
                <a:ea typeface="Arial"/>
                <a:cs typeface="Arial"/>
                <a:sym typeface="Arial"/>
              </a:defRPr>
            </a:lvl1pPr>
            <a:lvl2pPr marL="0" lvl="1" indent="0" algn="r">
              <a:spcBef>
                <a:spcPts val="0"/>
              </a:spcBef>
              <a:spcAft>
                <a:spcPts val="0"/>
              </a:spcAft>
              <a:buNone/>
              <a:defRPr sz="1400">
                <a:solidFill>
                  <a:schemeClr val="dk1"/>
                </a:solidFill>
                <a:latin typeface="Arial"/>
                <a:ea typeface="Arial"/>
                <a:cs typeface="Arial"/>
                <a:sym typeface="Arial"/>
              </a:defRPr>
            </a:lvl2pPr>
            <a:lvl3pPr marL="0" lvl="2" indent="0" algn="r">
              <a:spcBef>
                <a:spcPts val="0"/>
              </a:spcBef>
              <a:spcAft>
                <a:spcPts val="0"/>
              </a:spcAft>
              <a:buNone/>
              <a:defRPr sz="1400">
                <a:solidFill>
                  <a:schemeClr val="dk1"/>
                </a:solidFill>
                <a:latin typeface="Arial"/>
                <a:ea typeface="Arial"/>
                <a:cs typeface="Arial"/>
                <a:sym typeface="Arial"/>
              </a:defRPr>
            </a:lvl3pPr>
            <a:lvl4pPr marL="0" lvl="3" indent="0" algn="r">
              <a:spcBef>
                <a:spcPts val="0"/>
              </a:spcBef>
              <a:spcAft>
                <a:spcPts val="0"/>
              </a:spcAft>
              <a:buNone/>
              <a:defRPr sz="1400">
                <a:solidFill>
                  <a:schemeClr val="dk1"/>
                </a:solidFill>
                <a:latin typeface="Arial"/>
                <a:ea typeface="Arial"/>
                <a:cs typeface="Arial"/>
                <a:sym typeface="Arial"/>
              </a:defRPr>
            </a:lvl4pPr>
            <a:lvl5pPr marL="0" lvl="4" indent="0" algn="r">
              <a:spcBef>
                <a:spcPts val="0"/>
              </a:spcBef>
              <a:spcAft>
                <a:spcPts val="0"/>
              </a:spcAft>
              <a:buNone/>
              <a:defRPr sz="1400">
                <a:solidFill>
                  <a:schemeClr val="dk1"/>
                </a:solidFill>
                <a:latin typeface="Arial"/>
                <a:ea typeface="Arial"/>
                <a:cs typeface="Arial"/>
                <a:sym typeface="Arial"/>
              </a:defRPr>
            </a:lvl5pPr>
            <a:lvl6pPr marL="0" lvl="5" indent="0" algn="r">
              <a:spcBef>
                <a:spcPts val="0"/>
              </a:spcBef>
              <a:spcAft>
                <a:spcPts val="0"/>
              </a:spcAft>
              <a:buNone/>
              <a:defRPr sz="1400">
                <a:solidFill>
                  <a:schemeClr val="dk1"/>
                </a:solidFill>
                <a:latin typeface="Arial"/>
                <a:ea typeface="Arial"/>
                <a:cs typeface="Arial"/>
                <a:sym typeface="Arial"/>
              </a:defRPr>
            </a:lvl6pPr>
            <a:lvl7pPr marL="0" lvl="6" indent="0" algn="r">
              <a:spcBef>
                <a:spcPts val="0"/>
              </a:spcBef>
              <a:spcAft>
                <a:spcPts val="0"/>
              </a:spcAft>
              <a:buNone/>
              <a:defRPr sz="1400">
                <a:solidFill>
                  <a:schemeClr val="dk1"/>
                </a:solidFill>
                <a:latin typeface="Arial"/>
                <a:ea typeface="Arial"/>
                <a:cs typeface="Arial"/>
                <a:sym typeface="Arial"/>
              </a:defRPr>
            </a:lvl7pPr>
            <a:lvl8pPr marL="0" lvl="7" indent="0" algn="r">
              <a:spcBef>
                <a:spcPts val="0"/>
              </a:spcBef>
              <a:spcAft>
                <a:spcPts val="0"/>
              </a:spcAft>
              <a:buNone/>
              <a:defRPr sz="1400">
                <a:solidFill>
                  <a:schemeClr val="dk1"/>
                </a:solidFill>
                <a:latin typeface="Arial"/>
                <a:ea typeface="Arial"/>
                <a:cs typeface="Arial"/>
                <a:sym typeface="Arial"/>
              </a:defRPr>
            </a:lvl8pPr>
            <a:lvl9pPr marL="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348369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2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2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lt1"/>
              </a:buClr>
              <a:buSzPts val="3200"/>
              <a:buFont typeface="Arial"/>
              <a:buChar char="•"/>
              <a:defRPr sz="3200"/>
            </a:lvl1pPr>
            <a:lvl2pPr marL="914400" lvl="1" indent="-406400" algn="l">
              <a:spcBef>
                <a:spcPts val="560"/>
              </a:spcBef>
              <a:spcAft>
                <a:spcPts val="0"/>
              </a:spcAft>
              <a:buClr>
                <a:schemeClr val="lt1"/>
              </a:buClr>
              <a:buSzPts val="2800"/>
              <a:buFont typeface="Arial"/>
              <a:buChar char="–"/>
              <a:defRPr sz="2800"/>
            </a:lvl2pPr>
            <a:lvl3pPr marL="1371600" lvl="2" indent="-381000" algn="l">
              <a:spcBef>
                <a:spcPts val="480"/>
              </a:spcBef>
              <a:spcAft>
                <a:spcPts val="0"/>
              </a:spcAft>
              <a:buClr>
                <a:schemeClr val="lt1"/>
              </a:buClr>
              <a:buSzPts val="2400"/>
              <a:buFont typeface="Arial"/>
              <a:buChar char="•"/>
              <a:defRPr sz="2400"/>
            </a:lvl3pPr>
            <a:lvl4pPr marL="1828800" lvl="3" indent="-355600" algn="l">
              <a:spcBef>
                <a:spcPts val="400"/>
              </a:spcBef>
              <a:spcAft>
                <a:spcPts val="0"/>
              </a:spcAft>
              <a:buClr>
                <a:schemeClr val="lt1"/>
              </a:buClr>
              <a:buSzPts val="2000"/>
              <a:buFont typeface="Arial"/>
              <a:buChar char="–"/>
              <a:defRPr sz="2000"/>
            </a:lvl4pPr>
            <a:lvl5pPr marL="2286000" lvl="4" indent="-355600" algn="l">
              <a:spcBef>
                <a:spcPts val="400"/>
              </a:spcBef>
              <a:spcAft>
                <a:spcPts val="0"/>
              </a:spcAft>
              <a:buClr>
                <a:schemeClr val="lt1"/>
              </a:buClr>
              <a:buSzPts val="2000"/>
              <a:buFont typeface="Arial"/>
              <a:buChar char="»"/>
              <a:defRPr sz="2000"/>
            </a:lvl5pPr>
            <a:lvl6pPr marL="2743200" lvl="5" indent="-355600" algn="l">
              <a:spcBef>
                <a:spcPts val="400"/>
              </a:spcBef>
              <a:spcAft>
                <a:spcPts val="0"/>
              </a:spcAft>
              <a:buClr>
                <a:schemeClr val="dk1"/>
              </a:buClr>
              <a:buSzPts val="2000"/>
              <a:buFont typeface="Arial"/>
              <a:buChar char="»"/>
              <a:defRPr sz="2000"/>
            </a:lvl6pPr>
            <a:lvl7pPr marL="3200400" lvl="6" indent="-355600" algn="l">
              <a:spcBef>
                <a:spcPts val="400"/>
              </a:spcBef>
              <a:spcAft>
                <a:spcPts val="0"/>
              </a:spcAft>
              <a:buClr>
                <a:schemeClr val="dk1"/>
              </a:buClr>
              <a:buSzPts val="2000"/>
              <a:buFont typeface="Arial"/>
              <a:buChar char="»"/>
              <a:defRPr sz="2000"/>
            </a:lvl7pPr>
            <a:lvl8pPr marL="3657600" lvl="7" indent="-355600" algn="l">
              <a:spcBef>
                <a:spcPts val="400"/>
              </a:spcBef>
              <a:spcAft>
                <a:spcPts val="0"/>
              </a:spcAft>
              <a:buClr>
                <a:schemeClr val="dk1"/>
              </a:buClr>
              <a:buSzPts val="2000"/>
              <a:buFont typeface="Arial"/>
              <a:buChar char="»"/>
              <a:defRPr sz="2000"/>
            </a:lvl8pPr>
            <a:lvl9pPr marL="4114800" lvl="8" indent="-355600" algn="l">
              <a:spcBef>
                <a:spcPts val="400"/>
              </a:spcBef>
              <a:spcAft>
                <a:spcPts val="0"/>
              </a:spcAft>
              <a:buClr>
                <a:schemeClr val="dk1"/>
              </a:buClr>
              <a:buSzPts val="2000"/>
              <a:buFont typeface="Arial"/>
              <a:buChar char="»"/>
              <a:defRPr sz="2000"/>
            </a:lvl9pPr>
          </a:lstStyle>
          <a:p>
            <a:endParaRPr/>
          </a:p>
        </p:txBody>
      </p:sp>
      <p:sp>
        <p:nvSpPr>
          <p:cNvPr id="61" name="Google Shape;61;p2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lt1"/>
              </a:buClr>
              <a:buSzPts val="1400"/>
              <a:buFont typeface="Arial"/>
              <a:buNone/>
              <a:defRPr sz="1400"/>
            </a:lvl1pPr>
            <a:lvl2pPr marL="914400" lvl="1" indent="-228600" algn="l">
              <a:spcBef>
                <a:spcPts val="240"/>
              </a:spcBef>
              <a:spcAft>
                <a:spcPts val="0"/>
              </a:spcAft>
              <a:buClr>
                <a:schemeClr val="lt1"/>
              </a:buClr>
              <a:buSzPts val="1200"/>
              <a:buFont typeface="Arial"/>
              <a:buNone/>
              <a:defRPr sz="1200"/>
            </a:lvl2pPr>
            <a:lvl3pPr marL="1371600" lvl="2" indent="-228600" algn="l">
              <a:spcBef>
                <a:spcPts val="200"/>
              </a:spcBef>
              <a:spcAft>
                <a:spcPts val="0"/>
              </a:spcAft>
              <a:buClr>
                <a:schemeClr val="lt1"/>
              </a:buClr>
              <a:buSzPts val="1000"/>
              <a:buFont typeface="Arial"/>
              <a:buNone/>
              <a:defRPr sz="1000"/>
            </a:lvl3pPr>
            <a:lvl4pPr marL="1828800" lvl="3" indent="-228600" algn="l">
              <a:spcBef>
                <a:spcPts val="180"/>
              </a:spcBef>
              <a:spcAft>
                <a:spcPts val="0"/>
              </a:spcAft>
              <a:buClr>
                <a:schemeClr val="lt1"/>
              </a:buClr>
              <a:buSzPts val="900"/>
              <a:buFont typeface="Arial"/>
              <a:buNone/>
              <a:defRPr sz="900"/>
            </a:lvl4pPr>
            <a:lvl5pPr marL="2286000" lvl="4" indent="-228600" algn="l">
              <a:spcBef>
                <a:spcPts val="180"/>
              </a:spcBef>
              <a:spcAft>
                <a:spcPts val="0"/>
              </a:spcAft>
              <a:buClr>
                <a:schemeClr val="lt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62" name="Google Shape;62;p2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a:solidFill>
                  <a:schemeClr val="dk1"/>
                </a:solidFill>
                <a:latin typeface="Arial"/>
                <a:ea typeface="Arial"/>
                <a:cs typeface="Arial"/>
                <a:sym typeface="Arial"/>
              </a:defRPr>
            </a:lvl1pPr>
            <a:lvl2pPr marL="0" lvl="1" indent="0" algn="r">
              <a:spcBef>
                <a:spcPts val="0"/>
              </a:spcBef>
              <a:spcAft>
                <a:spcPts val="0"/>
              </a:spcAft>
              <a:buNone/>
              <a:defRPr sz="1400">
                <a:solidFill>
                  <a:schemeClr val="dk1"/>
                </a:solidFill>
                <a:latin typeface="Arial"/>
                <a:ea typeface="Arial"/>
                <a:cs typeface="Arial"/>
                <a:sym typeface="Arial"/>
              </a:defRPr>
            </a:lvl2pPr>
            <a:lvl3pPr marL="0" lvl="2" indent="0" algn="r">
              <a:spcBef>
                <a:spcPts val="0"/>
              </a:spcBef>
              <a:spcAft>
                <a:spcPts val="0"/>
              </a:spcAft>
              <a:buNone/>
              <a:defRPr sz="1400">
                <a:solidFill>
                  <a:schemeClr val="dk1"/>
                </a:solidFill>
                <a:latin typeface="Arial"/>
                <a:ea typeface="Arial"/>
                <a:cs typeface="Arial"/>
                <a:sym typeface="Arial"/>
              </a:defRPr>
            </a:lvl3pPr>
            <a:lvl4pPr marL="0" lvl="3" indent="0" algn="r">
              <a:spcBef>
                <a:spcPts val="0"/>
              </a:spcBef>
              <a:spcAft>
                <a:spcPts val="0"/>
              </a:spcAft>
              <a:buNone/>
              <a:defRPr sz="1400">
                <a:solidFill>
                  <a:schemeClr val="dk1"/>
                </a:solidFill>
                <a:latin typeface="Arial"/>
                <a:ea typeface="Arial"/>
                <a:cs typeface="Arial"/>
                <a:sym typeface="Arial"/>
              </a:defRPr>
            </a:lvl4pPr>
            <a:lvl5pPr marL="0" lvl="4" indent="0" algn="r">
              <a:spcBef>
                <a:spcPts val="0"/>
              </a:spcBef>
              <a:spcAft>
                <a:spcPts val="0"/>
              </a:spcAft>
              <a:buNone/>
              <a:defRPr sz="1400">
                <a:solidFill>
                  <a:schemeClr val="dk1"/>
                </a:solidFill>
                <a:latin typeface="Arial"/>
                <a:ea typeface="Arial"/>
                <a:cs typeface="Arial"/>
                <a:sym typeface="Arial"/>
              </a:defRPr>
            </a:lvl5pPr>
            <a:lvl6pPr marL="0" lvl="5" indent="0" algn="r">
              <a:spcBef>
                <a:spcPts val="0"/>
              </a:spcBef>
              <a:spcAft>
                <a:spcPts val="0"/>
              </a:spcAft>
              <a:buNone/>
              <a:defRPr sz="1400">
                <a:solidFill>
                  <a:schemeClr val="dk1"/>
                </a:solidFill>
                <a:latin typeface="Arial"/>
                <a:ea typeface="Arial"/>
                <a:cs typeface="Arial"/>
                <a:sym typeface="Arial"/>
              </a:defRPr>
            </a:lvl6pPr>
            <a:lvl7pPr marL="0" lvl="6" indent="0" algn="r">
              <a:spcBef>
                <a:spcPts val="0"/>
              </a:spcBef>
              <a:spcAft>
                <a:spcPts val="0"/>
              </a:spcAft>
              <a:buNone/>
              <a:defRPr sz="1400">
                <a:solidFill>
                  <a:schemeClr val="dk1"/>
                </a:solidFill>
                <a:latin typeface="Arial"/>
                <a:ea typeface="Arial"/>
                <a:cs typeface="Arial"/>
                <a:sym typeface="Arial"/>
              </a:defRPr>
            </a:lvl7pPr>
            <a:lvl8pPr marL="0" lvl="7" indent="0" algn="r">
              <a:spcBef>
                <a:spcPts val="0"/>
              </a:spcBef>
              <a:spcAft>
                <a:spcPts val="0"/>
              </a:spcAft>
              <a:buNone/>
              <a:defRPr sz="1400">
                <a:solidFill>
                  <a:schemeClr val="dk1"/>
                </a:solidFill>
                <a:latin typeface="Arial"/>
                <a:ea typeface="Arial"/>
                <a:cs typeface="Arial"/>
                <a:sym typeface="Arial"/>
              </a:defRPr>
            </a:lvl8pPr>
            <a:lvl9pPr marL="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909460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2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29"/>
          <p:cNvSpPr>
            <a:spLocks noGrp="1"/>
          </p:cNvSpPr>
          <p:nvPr>
            <p:ph type="pic" idx="2"/>
          </p:nvPr>
        </p:nvSpPr>
        <p:spPr>
          <a:xfrm>
            <a:off x="1792288" y="612775"/>
            <a:ext cx="5486400" cy="4114800"/>
          </a:xfrm>
          <a:prstGeom prst="rect">
            <a:avLst/>
          </a:prstGeom>
          <a:noFill/>
          <a:ln>
            <a:noFill/>
          </a:ln>
        </p:spPr>
      </p:sp>
      <p:sp>
        <p:nvSpPr>
          <p:cNvPr id="68" name="Google Shape;68;p2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lt1"/>
              </a:buClr>
              <a:buSzPts val="1400"/>
              <a:buFont typeface="Arial"/>
              <a:buNone/>
              <a:defRPr sz="1400"/>
            </a:lvl1pPr>
            <a:lvl2pPr marL="914400" lvl="1" indent="-228600" algn="l">
              <a:spcBef>
                <a:spcPts val="240"/>
              </a:spcBef>
              <a:spcAft>
                <a:spcPts val="0"/>
              </a:spcAft>
              <a:buClr>
                <a:schemeClr val="lt1"/>
              </a:buClr>
              <a:buSzPts val="1200"/>
              <a:buFont typeface="Arial"/>
              <a:buNone/>
              <a:defRPr sz="1200"/>
            </a:lvl2pPr>
            <a:lvl3pPr marL="1371600" lvl="2" indent="-228600" algn="l">
              <a:spcBef>
                <a:spcPts val="200"/>
              </a:spcBef>
              <a:spcAft>
                <a:spcPts val="0"/>
              </a:spcAft>
              <a:buClr>
                <a:schemeClr val="lt1"/>
              </a:buClr>
              <a:buSzPts val="1000"/>
              <a:buFont typeface="Arial"/>
              <a:buNone/>
              <a:defRPr sz="1000"/>
            </a:lvl3pPr>
            <a:lvl4pPr marL="1828800" lvl="3" indent="-228600" algn="l">
              <a:spcBef>
                <a:spcPts val="180"/>
              </a:spcBef>
              <a:spcAft>
                <a:spcPts val="0"/>
              </a:spcAft>
              <a:buClr>
                <a:schemeClr val="lt1"/>
              </a:buClr>
              <a:buSzPts val="900"/>
              <a:buFont typeface="Arial"/>
              <a:buNone/>
              <a:defRPr sz="900"/>
            </a:lvl4pPr>
            <a:lvl5pPr marL="2286000" lvl="4" indent="-228600" algn="l">
              <a:spcBef>
                <a:spcPts val="180"/>
              </a:spcBef>
              <a:spcAft>
                <a:spcPts val="0"/>
              </a:spcAft>
              <a:buClr>
                <a:schemeClr val="lt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69" name="Google Shape;69;p2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a:solidFill>
                  <a:schemeClr val="dk1"/>
                </a:solidFill>
                <a:latin typeface="Arial"/>
                <a:ea typeface="Arial"/>
                <a:cs typeface="Arial"/>
                <a:sym typeface="Arial"/>
              </a:defRPr>
            </a:lvl1pPr>
            <a:lvl2pPr marL="0" lvl="1" indent="0" algn="r">
              <a:spcBef>
                <a:spcPts val="0"/>
              </a:spcBef>
              <a:spcAft>
                <a:spcPts val="0"/>
              </a:spcAft>
              <a:buNone/>
              <a:defRPr sz="1400">
                <a:solidFill>
                  <a:schemeClr val="dk1"/>
                </a:solidFill>
                <a:latin typeface="Arial"/>
                <a:ea typeface="Arial"/>
                <a:cs typeface="Arial"/>
                <a:sym typeface="Arial"/>
              </a:defRPr>
            </a:lvl2pPr>
            <a:lvl3pPr marL="0" lvl="2" indent="0" algn="r">
              <a:spcBef>
                <a:spcPts val="0"/>
              </a:spcBef>
              <a:spcAft>
                <a:spcPts val="0"/>
              </a:spcAft>
              <a:buNone/>
              <a:defRPr sz="1400">
                <a:solidFill>
                  <a:schemeClr val="dk1"/>
                </a:solidFill>
                <a:latin typeface="Arial"/>
                <a:ea typeface="Arial"/>
                <a:cs typeface="Arial"/>
                <a:sym typeface="Arial"/>
              </a:defRPr>
            </a:lvl3pPr>
            <a:lvl4pPr marL="0" lvl="3" indent="0" algn="r">
              <a:spcBef>
                <a:spcPts val="0"/>
              </a:spcBef>
              <a:spcAft>
                <a:spcPts val="0"/>
              </a:spcAft>
              <a:buNone/>
              <a:defRPr sz="1400">
                <a:solidFill>
                  <a:schemeClr val="dk1"/>
                </a:solidFill>
                <a:latin typeface="Arial"/>
                <a:ea typeface="Arial"/>
                <a:cs typeface="Arial"/>
                <a:sym typeface="Arial"/>
              </a:defRPr>
            </a:lvl4pPr>
            <a:lvl5pPr marL="0" lvl="4" indent="0" algn="r">
              <a:spcBef>
                <a:spcPts val="0"/>
              </a:spcBef>
              <a:spcAft>
                <a:spcPts val="0"/>
              </a:spcAft>
              <a:buNone/>
              <a:defRPr sz="1400">
                <a:solidFill>
                  <a:schemeClr val="dk1"/>
                </a:solidFill>
                <a:latin typeface="Arial"/>
                <a:ea typeface="Arial"/>
                <a:cs typeface="Arial"/>
                <a:sym typeface="Arial"/>
              </a:defRPr>
            </a:lvl5pPr>
            <a:lvl6pPr marL="0" lvl="5" indent="0" algn="r">
              <a:spcBef>
                <a:spcPts val="0"/>
              </a:spcBef>
              <a:spcAft>
                <a:spcPts val="0"/>
              </a:spcAft>
              <a:buNone/>
              <a:defRPr sz="1400">
                <a:solidFill>
                  <a:schemeClr val="dk1"/>
                </a:solidFill>
                <a:latin typeface="Arial"/>
                <a:ea typeface="Arial"/>
                <a:cs typeface="Arial"/>
                <a:sym typeface="Arial"/>
              </a:defRPr>
            </a:lvl6pPr>
            <a:lvl7pPr marL="0" lvl="6" indent="0" algn="r">
              <a:spcBef>
                <a:spcPts val="0"/>
              </a:spcBef>
              <a:spcAft>
                <a:spcPts val="0"/>
              </a:spcAft>
              <a:buNone/>
              <a:defRPr sz="1400">
                <a:solidFill>
                  <a:schemeClr val="dk1"/>
                </a:solidFill>
                <a:latin typeface="Arial"/>
                <a:ea typeface="Arial"/>
                <a:cs typeface="Arial"/>
                <a:sym typeface="Arial"/>
              </a:defRPr>
            </a:lvl7pPr>
            <a:lvl8pPr marL="0" lvl="7" indent="0" algn="r">
              <a:spcBef>
                <a:spcPts val="0"/>
              </a:spcBef>
              <a:spcAft>
                <a:spcPts val="0"/>
              </a:spcAft>
              <a:buNone/>
              <a:defRPr sz="1400">
                <a:solidFill>
                  <a:schemeClr val="dk1"/>
                </a:solidFill>
                <a:latin typeface="Arial"/>
                <a:ea typeface="Arial"/>
                <a:cs typeface="Arial"/>
                <a:sym typeface="Arial"/>
              </a:defRPr>
            </a:lvl8pPr>
            <a:lvl9pPr marL="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34296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B870AA2-1C16-4F6D-A117-F7EA595E66A9}"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0"/>
          <p:cNvSpPr txBox="1">
            <a:spLocks noGrp="1"/>
          </p:cNvSpPr>
          <p:nvPr>
            <p:ph type="title"/>
          </p:nvPr>
        </p:nvSpPr>
        <p:spPr>
          <a:xfrm>
            <a:off x="76200" y="274638"/>
            <a:ext cx="8991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30"/>
          <p:cNvSpPr txBox="1">
            <a:spLocks noGrp="1"/>
          </p:cNvSpPr>
          <p:nvPr>
            <p:ph type="body" idx="1"/>
          </p:nvPr>
        </p:nvSpPr>
        <p:spPr>
          <a:xfrm rot="5400000">
            <a:off x="2309019" y="-632618"/>
            <a:ext cx="4525963" cy="8991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3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a:solidFill>
                  <a:schemeClr val="dk1"/>
                </a:solidFill>
                <a:latin typeface="Arial"/>
                <a:ea typeface="Arial"/>
                <a:cs typeface="Arial"/>
                <a:sym typeface="Arial"/>
              </a:defRPr>
            </a:lvl1pPr>
            <a:lvl2pPr marL="0" lvl="1" indent="0" algn="r">
              <a:spcBef>
                <a:spcPts val="0"/>
              </a:spcBef>
              <a:spcAft>
                <a:spcPts val="0"/>
              </a:spcAft>
              <a:buNone/>
              <a:defRPr sz="1400">
                <a:solidFill>
                  <a:schemeClr val="dk1"/>
                </a:solidFill>
                <a:latin typeface="Arial"/>
                <a:ea typeface="Arial"/>
                <a:cs typeface="Arial"/>
                <a:sym typeface="Arial"/>
              </a:defRPr>
            </a:lvl2pPr>
            <a:lvl3pPr marL="0" lvl="2" indent="0" algn="r">
              <a:spcBef>
                <a:spcPts val="0"/>
              </a:spcBef>
              <a:spcAft>
                <a:spcPts val="0"/>
              </a:spcAft>
              <a:buNone/>
              <a:defRPr sz="1400">
                <a:solidFill>
                  <a:schemeClr val="dk1"/>
                </a:solidFill>
                <a:latin typeface="Arial"/>
                <a:ea typeface="Arial"/>
                <a:cs typeface="Arial"/>
                <a:sym typeface="Arial"/>
              </a:defRPr>
            </a:lvl3pPr>
            <a:lvl4pPr marL="0" lvl="3" indent="0" algn="r">
              <a:spcBef>
                <a:spcPts val="0"/>
              </a:spcBef>
              <a:spcAft>
                <a:spcPts val="0"/>
              </a:spcAft>
              <a:buNone/>
              <a:defRPr sz="1400">
                <a:solidFill>
                  <a:schemeClr val="dk1"/>
                </a:solidFill>
                <a:latin typeface="Arial"/>
                <a:ea typeface="Arial"/>
                <a:cs typeface="Arial"/>
                <a:sym typeface="Arial"/>
              </a:defRPr>
            </a:lvl4pPr>
            <a:lvl5pPr marL="0" lvl="4" indent="0" algn="r">
              <a:spcBef>
                <a:spcPts val="0"/>
              </a:spcBef>
              <a:spcAft>
                <a:spcPts val="0"/>
              </a:spcAft>
              <a:buNone/>
              <a:defRPr sz="1400">
                <a:solidFill>
                  <a:schemeClr val="dk1"/>
                </a:solidFill>
                <a:latin typeface="Arial"/>
                <a:ea typeface="Arial"/>
                <a:cs typeface="Arial"/>
                <a:sym typeface="Arial"/>
              </a:defRPr>
            </a:lvl5pPr>
            <a:lvl6pPr marL="0" lvl="5" indent="0" algn="r">
              <a:spcBef>
                <a:spcPts val="0"/>
              </a:spcBef>
              <a:spcAft>
                <a:spcPts val="0"/>
              </a:spcAft>
              <a:buNone/>
              <a:defRPr sz="1400">
                <a:solidFill>
                  <a:schemeClr val="dk1"/>
                </a:solidFill>
                <a:latin typeface="Arial"/>
                <a:ea typeface="Arial"/>
                <a:cs typeface="Arial"/>
                <a:sym typeface="Arial"/>
              </a:defRPr>
            </a:lvl6pPr>
            <a:lvl7pPr marL="0" lvl="6" indent="0" algn="r">
              <a:spcBef>
                <a:spcPts val="0"/>
              </a:spcBef>
              <a:spcAft>
                <a:spcPts val="0"/>
              </a:spcAft>
              <a:buNone/>
              <a:defRPr sz="1400">
                <a:solidFill>
                  <a:schemeClr val="dk1"/>
                </a:solidFill>
                <a:latin typeface="Arial"/>
                <a:ea typeface="Arial"/>
                <a:cs typeface="Arial"/>
                <a:sym typeface="Arial"/>
              </a:defRPr>
            </a:lvl7pPr>
            <a:lvl8pPr marL="0" lvl="7" indent="0" algn="r">
              <a:spcBef>
                <a:spcPts val="0"/>
              </a:spcBef>
              <a:spcAft>
                <a:spcPts val="0"/>
              </a:spcAft>
              <a:buNone/>
              <a:defRPr sz="1400">
                <a:solidFill>
                  <a:schemeClr val="dk1"/>
                </a:solidFill>
                <a:latin typeface="Arial"/>
                <a:ea typeface="Arial"/>
                <a:cs typeface="Arial"/>
                <a:sym typeface="Arial"/>
              </a:defRPr>
            </a:lvl8pPr>
            <a:lvl9pPr marL="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483773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1"/>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31"/>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3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a:solidFill>
                  <a:schemeClr val="dk1"/>
                </a:solidFill>
                <a:latin typeface="Arial"/>
                <a:ea typeface="Arial"/>
                <a:cs typeface="Arial"/>
                <a:sym typeface="Arial"/>
              </a:defRPr>
            </a:lvl1pPr>
            <a:lvl2pPr marL="0" lvl="1" indent="0" algn="r">
              <a:spcBef>
                <a:spcPts val="0"/>
              </a:spcBef>
              <a:spcAft>
                <a:spcPts val="0"/>
              </a:spcAft>
              <a:buNone/>
              <a:defRPr sz="1400">
                <a:solidFill>
                  <a:schemeClr val="dk1"/>
                </a:solidFill>
                <a:latin typeface="Arial"/>
                <a:ea typeface="Arial"/>
                <a:cs typeface="Arial"/>
                <a:sym typeface="Arial"/>
              </a:defRPr>
            </a:lvl2pPr>
            <a:lvl3pPr marL="0" lvl="2" indent="0" algn="r">
              <a:spcBef>
                <a:spcPts val="0"/>
              </a:spcBef>
              <a:spcAft>
                <a:spcPts val="0"/>
              </a:spcAft>
              <a:buNone/>
              <a:defRPr sz="1400">
                <a:solidFill>
                  <a:schemeClr val="dk1"/>
                </a:solidFill>
                <a:latin typeface="Arial"/>
                <a:ea typeface="Arial"/>
                <a:cs typeface="Arial"/>
                <a:sym typeface="Arial"/>
              </a:defRPr>
            </a:lvl3pPr>
            <a:lvl4pPr marL="0" lvl="3" indent="0" algn="r">
              <a:spcBef>
                <a:spcPts val="0"/>
              </a:spcBef>
              <a:spcAft>
                <a:spcPts val="0"/>
              </a:spcAft>
              <a:buNone/>
              <a:defRPr sz="1400">
                <a:solidFill>
                  <a:schemeClr val="dk1"/>
                </a:solidFill>
                <a:latin typeface="Arial"/>
                <a:ea typeface="Arial"/>
                <a:cs typeface="Arial"/>
                <a:sym typeface="Arial"/>
              </a:defRPr>
            </a:lvl4pPr>
            <a:lvl5pPr marL="0" lvl="4" indent="0" algn="r">
              <a:spcBef>
                <a:spcPts val="0"/>
              </a:spcBef>
              <a:spcAft>
                <a:spcPts val="0"/>
              </a:spcAft>
              <a:buNone/>
              <a:defRPr sz="1400">
                <a:solidFill>
                  <a:schemeClr val="dk1"/>
                </a:solidFill>
                <a:latin typeface="Arial"/>
                <a:ea typeface="Arial"/>
                <a:cs typeface="Arial"/>
                <a:sym typeface="Arial"/>
              </a:defRPr>
            </a:lvl5pPr>
            <a:lvl6pPr marL="0" lvl="5" indent="0" algn="r">
              <a:spcBef>
                <a:spcPts val="0"/>
              </a:spcBef>
              <a:spcAft>
                <a:spcPts val="0"/>
              </a:spcAft>
              <a:buNone/>
              <a:defRPr sz="1400">
                <a:solidFill>
                  <a:schemeClr val="dk1"/>
                </a:solidFill>
                <a:latin typeface="Arial"/>
                <a:ea typeface="Arial"/>
                <a:cs typeface="Arial"/>
                <a:sym typeface="Arial"/>
              </a:defRPr>
            </a:lvl6pPr>
            <a:lvl7pPr marL="0" lvl="6" indent="0" algn="r">
              <a:spcBef>
                <a:spcPts val="0"/>
              </a:spcBef>
              <a:spcAft>
                <a:spcPts val="0"/>
              </a:spcAft>
              <a:buNone/>
              <a:defRPr sz="1400">
                <a:solidFill>
                  <a:schemeClr val="dk1"/>
                </a:solidFill>
                <a:latin typeface="Arial"/>
                <a:ea typeface="Arial"/>
                <a:cs typeface="Arial"/>
                <a:sym typeface="Arial"/>
              </a:defRPr>
            </a:lvl7pPr>
            <a:lvl8pPr marL="0" lvl="7" indent="0" algn="r">
              <a:spcBef>
                <a:spcPts val="0"/>
              </a:spcBef>
              <a:spcAft>
                <a:spcPts val="0"/>
              </a:spcAft>
              <a:buNone/>
              <a:defRPr sz="1400">
                <a:solidFill>
                  <a:schemeClr val="dk1"/>
                </a:solidFill>
                <a:latin typeface="Arial"/>
                <a:ea typeface="Arial"/>
                <a:cs typeface="Arial"/>
                <a:sym typeface="Arial"/>
              </a:defRPr>
            </a:lvl8pPr>
            <a:lvl9pPr marL="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84386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37853213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05575945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4680219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399993415"/>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10509547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11990648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91390540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67337896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A7212F7-90D0-41F8-B7C0-388B4CB91F34}"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809205393"/>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902835383"/>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marL="0" marR="0" lvl="0" indent="0" algn="l"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5" name="Rectangle 13"/>
          <p:cNvSpPr>
            <a:spLocks noGrp="1" noChangeArrowheads="1"/>
          </p:cNvSpPr>
          <p:nvPr>
            <p:ph type="ftr" sz="quarter" idx="11"/>
          </p:nvPr>
        </p:nvSpPr>
        <p:spPr/>
        <p:txBody>
          <a:bodyPr/>
          <a:lstStyle>
            <a:lvl1pPr>
              <a:defRPr/>
            </a:lvl1pPr>
          </a:lstStyle>
          <a:p>
            <a:pPr marL="0" marR="0" lvl="0" indent="0" algn="ctr"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marL="0" marR="0" lvl="0" indent="0" algn="r" defTabSz="457150" rtl="0" eaLnBrk="1" fontAlgn="auto" latinLnBrk="0" hangingPunct="1">
              <a:lnSpc>
                <a:spcPct val="100000"/>
              </a:lnSpc>
              <a:spcBef>
                <a:spcPts val="0"/>
              </a:spcBef>
              <a:spcAft>
                <a:spcPts val="0"/>
              </a:spcAft>
              <a:buClrTx/>
              <a:buSzTx/>
              <a:buFontTx/>
              <a:buNone/>
              <a:tabLst/>
              <a:defRPr/>
            </a:pPr>
            <a:fld id="{AC0D556E-1B47-E145-B343-9708077C202E}" type="slidenum">
              <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spTree>
    <p:extLst>
      <p:ext uri="{BB962C8B-B14F-4D97-AF65-F5344CB8AC3E}">
        <p14:creationId xmlns:p14="http://schemas.microsoft.com/office/powerpoint/2010/main" val="1405359382"/>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2" name="Google Shape;92;p19"/>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9"/>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rgbClr val="000000"/>
                </a:solidFill>
                <a:latin typeface="Times New Roman"/>
                <a:ea typeface="Times New Roman"/>
                <a:cs typeface="Times New Roman"/>
                <a:sym typeface="Times New Roman"/>
              </a:defRPr>
            </a:lvl1pPr>
            <a:lvl2pPr marL="0" marR="0" lvl="1" indent="0" algn="r">
              <a:spcBef>
                <a:spcPts val="0"/>
              </a:spcBef>
              <a:spcAft>
                <a:spcPts val="0"/>
              </a:spcAft>
              <a:buNone/>
              <a:defRPr sz="1400">
                <a:solidFill>
                  <a:srgbClr val="000000"/>
                </a:solidFill>
                <a:latin typeface="Times New Roman"/>
                <a:ea typeface="Times New Roman"/>
                <a:cs typeface="Times New Roman"/>
                <a:sym typeface="Times New Roman"/>
              </a:defRPr>
            </a:lvl2pPr>
            <a:lvl3pPr marL="0" marR="0" lvl="2" indent="0" algn="r">
              <a:spcBef>
                <a:spcPts val="0"/>
              </a:spcBef>
              <a:spcAft>
                <a:spcPts val="0"/>
              </a:spcAft>
              <a:buNone/>
              <a:defRPr sz="1400">
                <a:solidFill>
                  <a:srgbClr val="000000"/>
                </a:solidFill>
                <a:latin typeface="Times New Roman"/>
                <a:ea typeface="Times New Roman"/>
                <a:cs typeface="Times New Roman"/>
                <a:sym typeface="Times New Roman"/>
              </a:defRPr>
            </a:lvl3pPr>
            <a:lvl4pPr marL="0" marR="0" lvl="3" indent="0" algn="r">
              <a:spcBef>
                <a:spcPts val="0"/>
              </a:spcBef>
              <a:spcAft>
                <a:spcPts val="0"/>
              </a:spcAft>
              <a:buNone/>
              <a:defRPr sz="1400">
                <a:solidFill>
                  <a:srgbClr val="000000"/>
                </a:solidFill>
                <a:latin typeface="Times New Roman"/>
                <a:ea typeface="Times New Roman"/>
                <a:cs typeface="Times New Roman"/>
                <a:sym typeface="Times New Roman"/>
              </a:defRPr>
            </a:lvl4pPr>
            <a:lvl5pPr marL="0" marR="0" lvl="4" indent="0" algn="r">
              <a:spcBef>
                <a:spcPts val="0"/>
              </a:spcBef>
              <a:spcAft>
                <a:spcPts val="0"/>
              </a:spcAft>
              <a:buNone/>
              <a:defRPr sz="1400">
                <a:solidFill>
                  <a:srgbClr val="000000"/>
                </a:solidFill>
                <a:latin typeface="Times New Roman"/>
                <a:ea typeface="Times New Roman"/>
                <a:cs typeface="Times New Roman"/>
                <a:sym typeface="Times New Roman"/>
              </a:defRPr>
            </a:lvl5pPr>
            <a:lvl6pPr marL="0" marR="0" lvl="5" indent="0" algn="r">
              <a:spcBef>
                <a:spcPts val="0"/>
              </a:spcBef>
              <a:spcAft>
                <a:spcPts val="0"/>
              </a:spcAft>
              <a:buNone/>
              <a:defRPr sz="1400">
                <a:solidFill>
                  <a:srgbClr val="000000"/>
                </a:solidFill>
                <a:latin typeface="Times New Roman"/>
                <a:ea typeface="Times New Roman"/>
                <a:cs typeface="Times New Roman"/>
                <a:sym typeface="Times New Roman"/>
              </a:defRPr>
            </a:lvl6pPr>
            <a:lvl7pPr marL="0" marR="0" lvl="6" indent="0" algn="r">
              <a:spcBef>
                <a:spcPts val="0"/>
              </a:spcBef>
              <a:spcAft>
                <a:spcPts val="0"/>
              </a:spcAft>
              <a:buNone/>
              <a:defRPr sz="1400">
                <a:solidFill>
                  <a:srgbClr val="000000"/>
                </a:solidFill>
                <a:latin typeface="Times New Roman"/>
                <a:ea typeface="Times New Roman"/>
                <a:cs typeface="Times New Roman"/>
                <a:sym typeface="Times New Roman"/>
              </a:defRPr>
            </a:lvl7pPr>
            <a:lvl8pPr marL="0" marR="0" lvl="7" indent="0" algn="r">
              <a:spcBef>
                <a:spcPts val="0"/>
              </a:spcBef>
              <a:spcAft>
                <a:spcPts val="0"/>
              </a:spcAft>
              <a:buNone/>
              <a:defRPr sz="1400">
                <a:solidFill>
                  <a:srgbClr val="000000"/>
                </a:solidFill>
                <a:latin typeface="Times New Roman"/>
                <a:ea typeface="Times New Roman"/>
                <a:cs typeface="Times New Roman"/>
                <a:sym typeface="Times New Roman"/>
              </a:defRPr>
            </a:lvl8pPr>
            <a:lvl9pPr marL="0" marR="0" lvl="8" indent="0" algn="r">
              <a:spcBef>
                <a:spcPts val="0"/>
              </a:spcBef>
              <a:spcAft>
                <a:spcPts val="0"/>
              </a:spcAft>
              <a:buNone/>
              <a:defRPr sz="1400">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530383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able" type="tbl">
  <p:cSld name="Title and Table">
    <p:spTree>
      <p:nvGrpSpPr>
        <p:cNvPr id="1" name="Shape 96"/>
        <p:cNvGrpSpPr/>
        <p:nvPr/>
      </p:nvGrpSpPr>
      <p:grpSpPr>
        <a:xfrm>
          <a:off x="0" y="0"/>
          <a:ext cx="0" cy="0"/>
          <a:chOff x="0" y="0"/>
          <a:chExt cx="0" cy="0"/>
        </a:xfrm>
      </p:grpSpPr>
      <p:sp>
        <p:nvSpPr>
          <p:cNvPr id="97" name="Google Shape;97;p32"/>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8" name="Google Shape;98;p3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3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3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rgbClr val="000000"/>
                </a:solidFill>
                <a:latin typeface="Times New Roman"/>
                <a:ea typeface="Times New Roman"/>
                <a:cs typeface="Times New Roman"/>
                <a:sym typeface="Times New Roman"/>
              </a:defRPr>
            </a:lvl1pPr>
            <a:lvl2pPr marL="0" marR="0" lvl="1" indent="0" algn="r">
              <a:spcBef>
                <a:spcPts val="0"/>
              </a:spcBef>
              <a:spcAft>
                <a:spcPts val="0"/>
              </a:spcAft>
              <a:buNone/>
              <a:defRPr sz="1400">
                <a:solidFill>
                  <a:srgbClr val="000000"/>
                </a:solidFill>
                <a:latin typeface="Times New Roman"/>
                <a:ea typeface="Times New Roman"/>
                <a:cs typeface="Times New Roman"/>
                <a:sym typeface="Times New Roman"/>
              </a:defRPr>
            </a:lvl2pPr>
            <a:lvl3pPr marL="0" marR="0" lvl="2" indent="0" algn="r">
              <a:spcBef>
                <a:spcPts val="0"/>
              </a:spcBef>
              <a:spcAft>
                <a:spcPts val="0"/>
              </a:spcAft>
              <a:buNone/>
              <a:defRPr sz="1400">
                <a:solidFill>
                  <a:srgbClr val="000000"/>
                </a:solidFill>
                <a:latin typeface="Times New Roman"/>
                <a:ea typeface="Times New Roman"/>
                <a:cs typeface="Times New Roman"/>
                <a:sym typeface="Times New Roman"/>
              </a:defRPr>
            </a:lvl3pPr>
            <a:lvl4pPr marL="0" marR="0" lvl="3" indent="0" algn="r">
              <a:spcBef>
                <a:spcPts val="0"/>
              </a:spcBef>
              <a:spcAft>
                <a:spcPts val="0"/>
              </a:spcAft>
              <a:buNone/>
              <a:defRPr sz="1400">
                <a:solidFill>
                  <a:srgbClr val="000000"/>
                </a:solidFill>
                <a:latin typeface="Times New Roman"/>
                <a:ea typeface="Times New Roman"/>
                <a:cs typeface="Times New Roman"/>
                <a:sym typeface="Times New Roman"/>
              </a:defRPr>
            </a:lvl4pPr>
            <a:lvl5pPr marL="0" marR="0" lvl="4" indent="0" algn="r">
              <a:spcBef>
                <a:spcPts val="0"/>
              </a:spcBef>
              <a:spcAft>
                <a:spcPts val="0"/>
              </a:spcAft>
              <a:buNone/>
              <a:defRPr sz="1400">
                <a:solidFill>
                  <a:srgbClr val="000000"/>
                </a:solidFill>
                <a:latin typeface="Times New Roman"/>
                <a:ea typeface="Times New Roman"/>
                <a:cs typeface="Times New Roman"/>
                <a:sym typeface="Times New Roman"/>
              </a:defRPr>
            </a:lvl5pPr>
            <a:lvl6pPr marL="0" marR="0" lvl="5" indent="0" algn="r">
              <a:spcBef>
                <a:spcPts val="0"/>
              </a:spcBef>
              <a:spcAft>
                <a:spcPts val="0"/>
              </a:spcAft>
              <a:buNone/>
              <a:defRPr sz="1400">
                <a:solidFill>
                  <a:srgbClr val="000000"/>
                </a:solidFill>
                <a:latin typeface="Times New Roman"/>
                <a:ea typeface="Times New Roman"/>
                <a:cs typeface="Times New Roman"/>
                <a:sym typeface="Times New Roman"/>
              </a:defRPr>
            </a:lvl6pPr>
            <a:lvl7pPr marL="0" marR="0" lvl="6" indent="0" algn="r">
              <a:spcBef>
                <a:spcPts val="0"/>
              </a:spcBef>
              <a:spcAft>
                <a:spcPts val="0"/>
              </a:spcAft>
              <a:buNone/>
              <a:defRPr sz="1400">
                <a:solidFill>
                  <a:srgbClr val="000000"/>
                </a:solidFill>
                <a:latin typeface="Times New Roman"/>
                <a:ea typeface="Times New Roman"/>
                <a:cs typeface="Times New Roman"/>
                <a:sym typeface="Times New Roman"/>
              </a:defRPr>
            </a:lvl7pPr>
            <a:lvl8pPr marL="0" marR="0" lvl="7" indent="0" algn="r">
              <a:spcBef>
                <a:spcPts val="0"/>
              </a:spcBef>
              <a:spcAft>
                <a:spcPts val="0"/>
              </a:spcAft>
              <a:buNone/>
              <a:defRPr sz="1400">
                <a:solidFill>
                  <a:srgbClr val="000000"/>
                </a:solidFill>
                <a:latin typeface="Times New Roman"/>
                <a:ea typeface="Times New Roman"/>
                <a:cs typeface="Times New Roman"/>
                <a:sym typeface="Times New Roman"/>
              </a:defRPr>
            </a:lvl8pPr>
            <a:lvl9pPr marL="0" marR="0" lvl="8" indent="0" algn="r">
              <a:spcBef>
                <a:spcPts val="0"/>
              </a:spcBef>
              <a:spcAft>
                <a:spcPts val="0"/>
              </a:spcAft>
              <a:buNone/>
              <a:defRPr sz="1400">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894193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1"/>
        <p:cNvGrpSpPr/>
        <p:nvPr/>
      </p:nvGrpSpPr>
      <p:grpSpPr>
        <a:xfrm>
          <a:off x="0" y="0"/>
          <a:ext cx="0" cy="0"/>
          <a:chOff x="0" y="0"/>
          <a:chExt cx="0" cy="0"/>
        </a:xfrm>
      </p:grpSpPr>
      <p:sp>
        <p:nvSpPr>
          <p:cNvPr id="102" name="Google Shape;102;p3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3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rgbClr val="000000"/>
                </a:solidFill>
                <a:latin typeface="Times New Roman"/>
                <a:ea typeface="Times New Roman"/>
                <a:cs typeface="Times New Roman"/>
                <a:sym typeface="Times New Roman"/>
              </a:defRPr>
            </a:lvl1pPr>
            <a:lvl2pPr marL="0" marR="0" lvl="1" indent="0" algn="r">
              <a:spcBef>
                <a:spcPts val="0"/>
              </a:spcBef>
              <a:spcAft>
                <a:spcPts val="0"/>
              </a:spcAft>
              <a:buNone/>
              <a:defRPr sz="1400">
                <a:solidFill>
                  <a:srgbClr val="000000"/>
                </a:solidFill>
                <a:latin typeface="Times New Roman"/>
                <a:ea typeface="Times New Roman"/>
                <a:cs typeface="Times New Roman"/>
                <a:sym typeface="Times New Roman"/>
              </a:defRPr>
            </a:lvl2pPr>
            <a:lvl3pPr marL="0" marR="0" lvl="2" indent="0" algn="r">
              <a:spcBef>
                <a:spcPts val="0"/>
              </a:spcBef>
              <a:spcAft>
                <a:spcPts val="0"/>
              </a:spcAft>
              <a:buNone/>
              <a:defRPr sz="1400">
                <a:solidFill>
                  <a:srgbClr val="000000"/>
                </a:solidFill>
                <a:latin typeface="Times New Roman"/>
                <a:ea typeface="Times New Roman"/>
                <a:cs typeface="Times New Roman"/>
                <a:sym typeface="Times New Roman"/>
              </a:defRPr>
            </a:lvl3pPr>
            <a:lvl4pPr marL="0" marR="0" lvl="3" indent="0" algn="r">
              <a:spcBef>
                <a:spcPts val="0"/>
              </a:spcBef>
              <a:spcAft>
                <a:spcPts val="0"/>
              </a:spcAft>
              <a:buNone/>
              <a:defRPr sz="1400">
                <a:solidFill>
                  <a:srgbClr val="000000"/>
                </a:solidFill>
                <a:latin typeface="Times New Roman"/>
                <a:ea typeface="Times New Roman"/>
                <a:cs typeface="Times New Roman"/>
                <a:sym typeface="Times New Roman"/>
              </a:defRPr>
            </a:lvl4pPr>
            <a:lvl5pPr marL="0" marR="0" lvl="4" indent="0" algn="r">
              <a:spcBef>
                <a:spcPts val="0"/>
              </a:spcBef>
              <a:spcAft>
                <a:spcPts val="0"/>
              </a:spcAft>
              <a:buNone/>
              <a:defRPr sz="1400">
                <a:solidFill>
                  <a:srgbClr val="000000"/>
                </a:solidFill>
                <a:latin typeface="Times New Roman"/>
                <a:ea typeface="Times New Roman"/>
                <a:cs typeface="Times New Roman"/>
                <a:sym typeface="Times New Roman"/>
              </a:defRPr>
            </a:lvl5pPr>
            <a:lvl6pPr marL="0" marR="0" lvl="5" indent="0" algn="r">
              <a:spcBef>
                <a:spcPts val="0"/>
              </a:spcBef>
              <a:spcAft>
                <a:spcPts val="0"/>
              </a:spcAft>
              <a:buNone/>
              <a:defRPr sz="1400">
                <a:solidFill>
                  <a:srgbClr val="000000"/>
                </a:solidFill>
                <a:latin typeface="Times New Roman"/>
                <a:ea typeface="Times New Roman"/>
                <a:cs typeface="Times New Roman"/>
                <a:sym typeface="Times New Roman"/>
              </a:defRPr>
            </a:lvl6pPr>
            <a:lvl7pPr marL="0" marR="0" lvl="6" indent="0" algn="r">
              <a:spcBef>
                <a:spcPts val="0"/>
              </a:spcBef>
              <a:spcAft>
                <a:spcPts val="0"/>
              </a:spcAft>
              <a:buNone/>
              <a:defRPr sz="1400">
                <a:solidFill>
                  <a:srgbClr val="000000"/>
                </a:solidFill>
                <a:latin typeface="Times New Roman"/>
                <a:ea typeface="Times New Roman"/>
                <a:cs typeface="Times New Roman"/>
                <a:sym typeface="Times New Roman"/>
              </a:defRPr>
            </a:lvl7pPr>
            <a:lvl8pPr marL="0" marR="0" lvl="7" indent="0" algn="r">
              <a:spcBef>
                <a:spcPts val="0"/>
              </a:spcBef>
              <a:spcAft>
                <a:spcPts val="0"/>
              </a:spcAft>
              <a:buNone/>
              <a:defRPr sz="1400">
                <a:solidFill>
                  <a:srgbClr val="000000"/>
                </a:solidFill>
                <a:latin typeface="Times New Roman"/>
                <a:ea typeface="Times New Roman"/>
                <a:cs typeface="Times New Roman"/>
                <a:sym typeface="Times New Roman"/>
              </a:defRPr>
            </a:lvl8pPr>
            <a:lvl9pPr marL="0" marR="0" lvl="8" indent="0" algn="r">
              <a:spcBef>
                <a:spcPts val="0"/>
              </a:spcBef>
              <a:spcAft>
                <a:spcPts val="0"/>
              </a:spcAft>
              <a:buNone/>
              <a:defRPr sz="1400">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188618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latin typeface="Aria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latin typeface="Arial"/>
            </a:endParaRPr>
          </a:p>
        </p:txBody>
      </p:sp>
      <p:sp>
        <p:nvSpPr>
          <p:cNvPr id="6" name="Slide Number Placeholder 5"/>
          <p:cNvSpPr>
            <a:spLocks noGrp="1"/>
          </p:cNvSpPr>
          <p:nvPr>
            <p:ph type="sldNum" sz="quarter" idx="12"/>
          </p:nvPr>
        </p:nvSpPr>
        <p:spPr/>
        <p:txBody>
          <a:bodyPr/>
          <a:lstStyle>
            <a:lvl1pPr>
              <a:defRPr/>
            </a:lvl1pPr>
          </a:lstStyle>
          <a:p>
            <a:fld id="{1AAF50C2-D163-4838-950E-474EDB8A9502}" type="slidenum">
              <a:rPr lang="en-US">
                <a:solidFill>
                  <a:srgbClr val="000000"/>
                </a:solidFill>
                <a:latin typeface="Arial"/>
              </a:rPr>
              <a:pPr/>
              <a:t>‹#›</a:t>
            </a:fld>
            <a:endParaRPr lang="en-US" dirty="0">
              <a:solidFill>
                <a:srgbClr val="000000"/>
              </a:solidFill>
              <a:latin typeface="Arial"/>
            </a:endParaRPr>
          </a:p>
        </p:txBody>
      </p:sp>
    </p:spTree>
    <p:extLst>
      <p:ext uri="{BB962C8B-B14F-4D97-AF65-F5344CB8AC3E}">
        <p14:creationId xmlns:p14="http://schemas.microsoft.com/office/powerpoint/2010/main" val="21899245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latin typeface="Aria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latin typeface="Arial"/>
            </a:endParaRPr>
          </a:p>
        </p:txBody>
      </p:sp>
      <p:sp>
        <p:nvSpPr>
          <p:cNvPr id="6" name="Slide Number Placeholder 5"/>
          <p:cNvSpPr>
            <a:spLocks noGrp="1"/>
          </p:cNvSpPr>
          <p:nvPr>
            <p:ph type="sldNum" sz="quarter" idx="12"/>
          </p:nvPr>
        </p:nvSpPr>
        <p:spPr/>
        <p:txBody>
          <a:bodyPr/>
          <a:lstStyle>
            <a:lvl1pPr>
              <a:defRPr/>
            </a:lvl1pPr>
          </a:lstStyle>
          <a:p>
            <a:fld id="{1B870AA2-1C16-4F6D-A117-F7EA595E66A9}" type="slidenum">
              <a:rPr lang="en-US">
                <a:solidFill>
                  <a:srgbClr val="000000"/>
                </a:solidFill>
                <a:latin typeface="Arial"/>
              </a:rPr>
              <a:pPr/>
              <a:t>‹#›</a:t>
            </a:fld>
            <a:endParaRPr lang="en-US" dirty="0">
              <a:solidFill>
                <a:srgbClr val="000000"/>
              </a:solidFill>
              <a:latin typeface="Arial"/>
            </a:endParaRPr>
          </a:p>
        </p:txBody>
      </p:sp>
    </p:spTree>
    <p:extLst>
      <p:ext uri="{BB962C8B-B14F-4D97-AF65-F5344CB8AC3E}">
        <p14:creationId xmlns:p14="http://schemas.microsoft.com/office/powerpoint/2010/main" val="3837358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latin typeface="Aria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latin typeface="Arial"/>
            </a:endParaRPr>
          </a:p>
        </p:txBody>
      </p:sp>
      <p:sp>
        <p:nvSpPr>
          <p:cNvPr id="6" name="Slide Number Placeholder 5"/>
          <p:cNvSpPr>
            <a:spLocks noGrp="1"/>
          </p:cNvSpPr>
          <p:nvPr>
            <p:ph type="sldNum" sz="quarter" idx="12"/>
          </p:nvPr>
        </p:nvSpPr>
        <p:spPr/>
        <p:txBody>
          <a:bodyPr/>
          <a:lstStyle>
            <a:lvl1pPr>
              <a:defRPr/>
            </a:lvl1pPr>
          </a:lstStyle>
          <a:p>
            <a:fld id="{BA7212F7-90D0-41F8-B7C0-388B4CB91F34}" type="slidenum">
              <a:rPr lang="en-US">
                <a:solidFill>
                  <a:srgbClr val="000000"/>
                </a:solidFill>
                <a:latin typeface="Arial"/>
              </a:rPr>
              <a:pPr/>
              <a:t>‹#›</a:t>
            </a:fld>
            <a:endParaRPr lang="en-US" dirty="0">
              <a:solidFill>
                <a:srgbClr val="000000"/>
              </a:solidFill>
              <a:latin typeface="Arial"/>
            </a:endParaRPr>
          </a:p>
        </p:txBody>
      </p:sp>
    </p:spTree>
    <p:extLst>
      <p:ext uri="{BB962C8B-B14F-4D97-AF65-F5344CB8AC3E}">
        <p14:creationId xmlns:p14="http://schemas.microsoft.com/office/powerpoint/2010/main" val="27124572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latin typeface="Aria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latin typeface="Arial"/>
            </a:endParaRPr>
          </a:p>
        </p:txBody>
      </p:sp>
      <p:sp>
        <p:nvSpPr>
          <p:cNvPr id="7" name="Slide Number Placeholder 6"/>
          <p:cNvSpPr>
            <a:spLocks noGrp="1"/>
          </p:cNvSpPr>
          <p:nvPr>
            <p:ph type="sldNum" sz="quarter" idx="12"/>
          </p:nvPr>
        </p:nvSpPr>
        <p:spPr/>
        <p:txBody>
          <a:bodyPr/>
          <a:lstStyle>
            <a:lvl1pPr>
              <a:defRPr/>
            </a:lvl1pPr>
          </a:lstStyle>
          <a:p>
            <a:fld id="{596E481B-4F94-4A70-AC9A-C96710A15B24}" type="slidenum">
              <a:rPr lang="en-US">
                <a:solidFill>
                  <a:srgbClr val="000000"/>
                </a:solidFill>
                <a:latin typeface="Arial"/>
              </a:rPr>
              <a:pPr/>
              <a:t>‹#›</a:t>
            </a:fld>
            <a:endParaRPr lang="en-US" dirty="0">
              <a:solidFill>
                <a:srgbClr val="000000"/>
              </a:solidFill>
              <a:latin typeface="Arial"/>
            </a:endParaRPr>
          </a:p>
        </p:txBody>
      </p:sp>
    </p:spTree>
    <p:extLst>
      <p:ext uri="{BB962C8B-B14F-4D97-AF65-F5344CB8AC3E}">
        <p14:creationId xmlns:p14="http://schemas.microsoft.com/office/powerpoint/2010/main" val="308036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96E481B-4F94-4A70-AC9A-C96710A15B24}"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solidFill>
                <a:srgbClr val="000000"/>
              </a:solidFill>
              <a:latin typeface="Aria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000000"/>
              </a:solidFill>
              <a:latin typeface="Arial"/>
            </a:endParaRPr>
          </a:p>
        </p:txBody>
      </p:sp>
      <p:sp>
        <p:nvSpPr>
          <p:cNvPr id="9" name="Slide Number Placeholder 8"/>
          <p:cNvSpPr>
            <a:spLocks noGrp="1"/>
          </p:cNvSpPr>
          <p:nvPr>
            <p:ph type="sldNum" sz="quarter" idx="12"/>
          </p:nvPr>
        </p:nvSpPr>
        <p:spPr/>
        <p:txBody>
          <a:bodyPr/>
          <a:lstStyle>
            <a:lvl1pPr>
              <a:defRPr/>
            </a:lvl1pPr>
          </a:lstStyle>
          <a:p>
            <a:fld id="{04C0BB6B-CF76-48AE-A52B-3E6584F49CAC}" type="slidenum">
              <a:rPr lang="en-US">
                <a:solidFill>
                  <a:srgbClr val="000000"/>
                </a:solidFill>
                <a:latin typeface="Arial"/>
              </a:rPr>
              <a:pPr/>
              <a:t>‹#›</a:t>
            </a:fld>
            <a:endParaRPr lang="en-US" dirty="0">
              <a:solidFill>
                <a:srgbClr val="000000"/>
              </a:solidFill>
              <a:latin typeface="Arial"/>
            </a:endParaRPr>
          </a:p>
        </p:txBody>
      </p:sp>
    </p:spTree>
    <p:extLst>
      <p:ext uri="{BB962C8B-B14F-4D97-AF65-F5344CB8AC3E}">
        <p14:creationId xmlns:p14="http://schemas.microsoft.com/office/powerpoint/2010/main" val="17979227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solidFill>
                <a:srgbClr val="000000"/>
              </a:solidFill>
              <a:latin typeface="Aria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000000"/>
              </a:solidFill>
              <a:latin typeface="Arial"/>
            </a:endParaRPr>
          </a:p>
        </p:txBody>
      </p:sp>
      <p:sp>
        <p:nvSpPr>
          <p:cNvPr id="5" name="Slide Number Placeholder 4"/>
          <p:cNvSpPr>
            <a:spLocks noGrp="1"/>
          </p:cNvSpPr>
          <p:nvPr>
            <p:ph type="sldNum" sz="quarter" idx="12"/>
          </p:nvPr>
        </p:nvSpPr>
        <p:spPr/>
        <p:txBody>
          <a:bodyPr/>
          <a:lstStyle>
            <a:lvl1pPr>
              <a:defRPr/>
            </a:lvl1pPr>
          </a:lstStyle>
          <a:p>
            <a:fld id="{BBBA72AB-C501-434C-98E5-734BE523A927}" type="slidenum">
              <a:rPr lang="en-US">
                <a:solidFill>
                  <a:srgbClr val="000000"/>
                </a:solidFill>
                <a:latin typeface="Arial"/>
              </a:rPr>
              <a:pPr/>
              <a:t>‹#›</a:t>
            </a:fld>
            <a:endParaRPr lang="en-US" dirty="0">
              <a:solidFill>
                <a:srgbClr val="000000"/>
              </a:solidFill>
              <a:latin typeface="Arial"/>
            </a:endParaRPr>
          </a:p>
        </p:txBody>
      </p:sp>
    </p:spTree>
    <p:extLst>
      <p:ext uri="{BB962C8B-B14F-4D97-AF65-F5344CB8AC3E}">
        <p14:creationId xmlns:p14="http://schemas.microsoft.com/office/powerpoint/2010/main" val="898102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000000"/>
              </a:solidFill>
              <a:latin typeface="Aria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000000"/>
              </a:solidFill>
              <a:latin typeface="Arial"/>
            </a:endParaRPr>
          </a:p>
        </p:txBody>
      </p:sp>
      <p:sp>
        <p:nvSpPr>
          <p:cNvPr id="4" name="Slide Number Placeholder 3"/>
          <p:cNvSpPr>
            <a:spLocks noGrp="1"/>
          </p:cNvSpPr>
          <p:nvPr>
            <p:ph type="sldNum" sz="quarter" idx="12"/>
          </p:nvPr>
        </p:nvSpPr>
        <p:spPr/>
        <p:txBody>
          <a:bodyPr/>
          <a:lstStyle>
            <a:lvl1pPr>
              <a:defRPr/>
            </a:lvl1pPr>
          </a:lstStyle>
          <a:p>
            <a:fld id="{04C10400-C046-483D-AE32-F25146246445}" type="slidenum">
              <a:rPr lang="en-US">
                <a:solidFill>
                  <a:srgbClr val="000000"/>
                </a:solidFill>
                <a:latin typeface="Arial"/>
              </a:rPr>
              <a:pPr/>
              <a:t>‹#›</a:t>
            </a:fld>
            <a:endParaRPr lang="en-US" dirty="0">
              <a:solidFill>
                <a:srgbClr val="000000"/>
              </a:solidFill>
              <a:latin typeface="Arial"/>
            </a:endParaRPr>
          </a:p>
        </p:txBody>
      </p:sp>
    </p:spTree>
    <p:extLst>
      <p:ext uri="{BB962C8B-B14F-4D97-AF65-F5344CB8AC3E}">
        <p14:creationId xmlns:p14="http://schemas.microsoft.com/office/powerpoint/2010/main" val="33852682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latin typeface="Aria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latin typeface="Arial"/>
            </a:endParaRPr>
          </a:p>
        </p:txBody>
      </p:sp>
      <p:sp>
        <p:nvSpPr>
          <p:cNvPr id="7" name="Slide Number Placeholder 6"/>
          <p:cNvSpPr>
            <a:spLocks noGrp="1"/>
          </p:cNvSpPr>
          <p:nvPr>
            <p:ph type="sldNum" sz="quarter" idx="12"/>
          </p:nvPr>
        </p:nvSpPr>
        <p:spPr/>
        <p:txBody>
          <a:bodyPr/>
          <a:lstStyle>
            <a:lvl1pPr>
              <a:defRPr/>
            </a:lvl1pPr>
          </a:lstStyle>
          <a:p>
            <a:fld id="{757B01E9-7A57-4E0E-A1DA-0A9BFB9AA2F0}" type="slidenum">
              <a:rPr lang="en-US">
                <a:solidFill>
                  <a:srgbClr val="000000"/>
                </a:solidFill>
                <a:latin typeface="Arial"/>
              </a:rPr>
              <a:pPr/>
              <a:t>‹#›</a:t>
            </a:fld>
            <a:endParaRPr lang="en-US" dirty="0">
              <a:solidFill>
                <a:srgbClr val="000000"/>
              </a:solidFill>
              <a:latin typeface="Arial"/>
            </a:endParaRPr>
          </a:p>
        </p:txBody>
      </p:sp>
    </p:spTree>
    <p:extLst>
      <p:ext uri="{BB962C8B-B14F-4D97-AF65-F5344CB8AC3E}">
        <p14:creationId xmlns:p14="http://schemas.microsoft.com/office/powerpoint/2010/main" val="35791232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latin typeface="Aria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latin typeface="Arial"/>
            </a:endParaRPr>
          </a:p>
        </p:txBody>
      </p:sp>
      <p:sp>
        <p:nvSpPr>
          <p:cNvPr id="7" name="Slide Number Placeholder 6"/>
          <p:cNvSpPr>
            <a:spLocks noGrp="1"/>
          </p:cNvSpPr>
          <p:nvPr>
            <p:ph type="sldNum" sz="quarter" idx="12"/>
          </p:nvPr>
        </p:nvSpPr>
        <p:spPr/>
        <p:txBody>
          <a:bodyPr/>
          <a:lstStyle>
            <a:lvl1pPr>
              <a:defRPr/>
            </a:lvl1pPr>
          </a:lstStyle>
          <a:p>
            <a:fld id="{77EC31CD-254E-46BD-AE8F-5032358FFCE9}" type="slidenum">
              <a:rPr lang="en-US">
                <a:solidFill>
                  <a:srgbClr val="000000"/>
                </a:solidFill>
                <a:latin typeface="Arial"/>
              </a:rPr>
              <a:pPr/>
              <a:t>‹#›</a:t>
            </a:fld>
            <a:endParaRPr lang="en-US" dirty="0">
              <a:solidFill>
                <a:srgbClr val="000000"/>
              </a:solidFill>
              <a:latin typeface="Arial"/>
            </a:endParaRPr>
          </a:p>
        </p:txBody>
      </p:sp>
    </p:spTree>
    <p:extLst>
      <p:ext uri="{BB962C8B-B14F-4D97-AF65-F5344CB8AC3E}">
        <p14:creationId xmlns:p14="http://schemas.microsoft.com/office/powerpoint/2010/main" val="17046212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latin typeface="Aria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latin typeface="Arial"/>
            </a:endParaRPr>
          </a:p>
        </p:txBody>
      </p:sp>
      <p:sp>
        <p:nvSpPr>
          <p:cNvPr id="6" name="Slide Number Placeholder 5"/>
          <p:cNvSpPr>
            <a:spLocks noGrp="1"/>
          </p:cNvSpPr>
          <p:nvPr>
            <p:ph type="sldNum" sz="quarter" idx="12"/>
          </p:nvPr>
        </p:nvSpPr>
        <p:spPr/>
        <p:txBody>
          <a:bodyPr/>
          <a:lstStyle>
            <a:lvl1pPr>
              <a:defRPr/>
            </a:lvl1pPr>
          </a:lstStyle>
          <a:p>
            <a:fld id="{427E1799-EAB4-4C20-86C1-7D59FF58E151}" type="slidenum">
              <a:rPr lang="en-US">
                <a:solidFill>
                  <a:srgbClr val="000000"/>
                </a:solidFill>
                <a:latin typeface="Arial"/>
              </a:rPr>
              <a:pPr/>
              <a:t>‹#›</a:t>
            </a:fld>
            <a:endParaRPr lang="en-US" dirty="0">
              <a:solidFill>
                <a:srgbClr val="000000"/>
              </a:solidFill>
              <a:latin typeface="Arial"/>
            </a:endParaRPr>
          </a:p>
        </p:txBody>
      </p:sp>
    </p:spTree>
    <p:extLst>
      <p:ext uri="{BB962C8B-B14F-4D97-AF65-F5344CB8AC3E}">
        <p14:creationId xmlns:p14="http://schemas.microsoft.com/office/powerpoint/2010/main" val="12994913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latin typeface="Aria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latin typeface="Arial"/>
            </a:endParaRPr>
          </a:p>
        </p:txBody>
      </p:sp>
      <p:sp>
        <p:nvSpPr>
          <p:cNvPr id="6" name="Slide Number Placeholder 5"/>
          <p:cNvSpPr>
            <a:spLocks noGrp="1"/>
          </p:cNvSpPr>
          <p:nvPr>
            <p:ph type="sldNum" sz="quarter" idx="12"/>
          </p:nvPr>
        </p:nvSpPr>
        <p:spPr/>
        <p:txBody>
          <a:bodyPr/>
          <a:lstStyle>
            <a:lvl1pPr>
              <a:defRPr/>
            </a:lvl1pPr>
          </a:lstStyle>
          <a:p>
            <a:fld id="{FA451450-2720-477A-BE6D-DEB06AA5DB71}" type="slidenum">
              <a:rPr lang="en-US">
                <a:solidFill>
                  <a:srgbClr val="000000"/>
                </a:solidFill>
                <a:latin typeface="Arial"/>
              </a:rPr>
              <a:pPr/>
              <a:t>‹#›</a:t>
            </a:fld>
            <a:endParaRPr lang="en-US" dirty="0">
              <a:solidFill>
                <a:srgbClr val="000000"/>
              </a:solidFill>
              <a:latin typeface="Arial"/>
            </a:endParaRPr>
          </a:p>
        </p:txBody>
      </p:sp>
    </p:spTree>
    <p:extLst>
      <p:ext uri="{BB962C8B-B14F-4D97-AF65-F5344CB8AC3E}">
        <p14:creationId xmlns:p14="http://schemas.microsoft.com/office/powerpoint/2010/main" val="4899862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a:t>Click to edit Master title style</a:t>
            </a:r>
          </a:p>
        </p:txBody>
      </p:sp>
      <p:sp>
        <p:nvSpPr>
          <p:cNvPr id="3" name="Text Placeholder 2"/>
          <p:cNvSpPr>
            <a:spLocks noGrp="1"/>
          </p:cNvSpPr>
          <p:nvPr>
            <p:ph type="body" sz="half" idx="1"/>
          </p:nvPr>
        </p:nvSpPr>
        <p:spPr>
          <a:xfrm>
            <a:off x="2819400" y="1981200"/>
            <a:ext cx="2971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43600" y="1981200"/>
            <a:ext cx="2971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9E7869E6-1D1C-46F5-80F2-56C1E5CE4B6D}"/>
              </a:ext>
            </a:extLst>
          </p:cNvPr>
          <p:cNvSpPr>
            <a:spLocks noGrp="1" noChangeArrowheads="1"/>
          </p:cNvSpPr>
          <p:nvPr>
            <p:ph type="dt" sz="half" idx="10"/>
          </p:nvPr>
        </p:nvSpPr>
        <p:spPr>
          <a:ln/>
        </p:spPr>
        <p:txBody>
          <a:bodyPr/>
          <a:lstStyle>
            <a:lvl1pPr>
              <a:defRPr/>
            </a:lvl1pPr>
          </a:lstStyle>
          <a:p>
            <a:fld id="{7A3F42C9-56C6-488D-87F3-306F316C028C}" type="datetime1">
              <a:rPr lang="en-US" altLang="en-US"/>
              <a:pPr/>
              <a:t>2/7/23</a:t>
            </a:fld>
            <a:endParaRPr lang="en-US" altLang="en-US" dirty="0"/>
          </a:p>
        </p:txBody>
      </p:sp>
      <p:sp>
        <p:nvSpPr>
          <p:cNvPr id="6" name="Rectangle 6">
            <a:extLst>
              <a:ext uri="{FF2B5EF4-FFF2-40B4-BE49-F238E27FC236}">
                <a16:creationId xmlns:a16="http://schemas.microsoft.com/office/drawing/2014/main" id="{0848AB18-7BB5-4732-BFB3-C318A1C8A9BD}"/>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
            <a:extLst>
              <a:ext uri="{FF2B5EF4-FFF2-40B4-BE49-F238E27FC236}">
                <a16:creationId xmlns:a16="http://schemas.microsoft.com/office/drawing/2014/main" id="{5C936A82-0C55-47CD-9A53-830618AA65BA}"/>
              </a:ext>
            </a:extLst>
          </p:cNvPr>
          <p:cNvSpPr>
            <a:spLocks noGrp="1" noChangeArrowheads="1"/>
          </p:cNvSpPr>
          <p:nvPr>
            <p:ph type="sldNum" sz="quarter" idx="12"/>
          </p:nvPr>
        </p:nvSpPr>
        <p:spPr>
          <a:ln/>
        </p:spPr>
        <p:txBody>
          <a:bodyPr/>
          <a:lstStyle>
            <a:lvl1pPr>
              <a:defRPr/>
            </a:lvl1pPr>
          </a:lstStyle>
          <a:p>
            <a:fld id="{65208759-11C5-4190-B3D8-591ABE3F2D0D}" type="slidenum">
              <a:rPr lang="en-US" altLang="en-US"/>
              <a:pPr/>
              <a:t>‹#›</a:t>
            </a:fld>
            <a:endParaRPr lang="en-US" altLang="en-US" dirty="0"/>
          </a:p>
        </p:txBody>
      </p:sp>
    </p:spTree>
    <p:extLst>
      <p:ext uri="{BB962C8B-B14F-4D97-AF65-F5344CB8AC3E}">
        <p14:creationId xmlns:p14="http://schemas.microsoft.com/office/powerpoint/2010/main" val="19747594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DE13E2D-A192-AA41-8627-75EEA4CE64FB}" type="slidenum">
              <a:rPr lang="en-US"/>
              <a:pPr>
                <a:defRPr/>
              </a:pPr>
              <a:t>‹#›</a:t>
            </a:fld>
            <a:endParaRPr lang="en-US" dirty="0"/>
          </a:p>
        </p:txBody>
      </p:sp>
    </p:spTree>
    <p:extLst>
      <p:ext uri="{BB962C8B-B14F-4D97-AF65-F5344CB8AC3E}">
        <p14:creationId xmlns:p14="http://schemas.microsoft.com/office/powerpoint/2010/main" val="32290471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F0FC20B-16C7-9242-9C87-3B2AB9A17733}" type="slidenum">
              <a:rPr lang="en-US"/>
              <a:pPr>
                <a:defRPr/>
              </a:pPr>
              <a:t>‹#›</a:t>
            </a:fld>
            <a:endParaRPr lang="en-US" dirty="0"/>
          </a:p>
        </p:txBody>
      </p:sp>
    </p:spTree>
    <p:extLst>
      <p:ext uri="{BB962C8B-B14F-4D97-AF65-F5344CB8AC3E}">
        <p14:creationId xmlns:p14="http://schemas.microsoft.com/office/powerpoint/2010/main" val="4150189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4C0BB6B-CF76-48AE-A52B-3E6584F49CAC}" type="slidenum">
              <a:rPr lang="en-US"/>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7AB2AAA-2860-9A42-9372-57711C02D0A2}" type="slidenum">
              <a:rPr lang="en-US"/>
              <a:pPr>
                <a:defRPr/>
              </a:pPr>
              <a:t>‹#›</a:t>
            </a:fld>
            <a:endParaRPr lang="en-US" dirty="0"/>
          </a:p>
        </p:txBody>
      </p:sp>
    </p:spTree>
    <p:extLst>
      <p:ext uri="{BB962C8B-B14F-4D97-AF65-F5344CB8AC3E}">
        <p14:creationId xmlns:p14="http://schemas.microsoft.com/office/powerpoint/2010/main" val="21698565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A1A4BE5-1431-504C-8A4D-E80E3111CD47}" type="slidenum">
              <a:rPr lang="en-US"/>
              <a:pPr>
                <a:defRPr/>
              </a:pPr>
              <a:t>‹#›</a:t>
            </a:fld>
            <a:endParaRPr lang="en-US" dirty="0"/>
          </a:p>
        </p:txBody>
      </p:sp>
    </p:spTree>
    <p:extLst>
      <p:ext uri="{BB962C8B-B14F-4D97-AF65-F5344CB8AC3E}">
        <p14:creationId xmlns:p14="http://schemas.microsoft.com/office/powerpoint/2010/main" val="41871268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24850497-7AD8-3A47-8886-C35B03117386}" type="slidenum">
              <a:rPr lang="en-US"/>
              <a:pPr>
                <a:defRPr/>
              </a:pPr>
              <a:t>‹#›</a:t>
            </a:fld>
            <a:endParaRPr lang="en-US" dirty="0"/>
          </a:p>
        </p:txBody>
      </p:sp>
    </p:spTree>
    <p:extLst>
      <p:ext uri="{BB962C8B-B14F-4D97-AF65-F5344CB8AC3E}">
        <p14:creationId xmlns:p14="http://schemas.microsoft.com/office/powerpoint/2010/main" val="24267694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D3EBCDD4-9A7B-964D-A4BD-0F6D7A77B9FC}" type="slidenum">
              <a:rPr lang="en-US"/>
              <a:pPr>
                <a:defRPr/>
              </a:pPr>
              <a:t>‹#›</a:t>
            </a:fld>
            <a:endParaRPr lang="en-US" dirty="0"/>
          </a:p>
        </p:txBody>
      </p:sp>
    </p:spTree>
    <p:extLst>
      <p:ext uri="{BB962C8B-B14F-4D97-AF65-F5344CB8AC3E}">
        <p14:creationId xmlns:p14="http://schemas.microsoft.com/office/powerpoint/2010/main" val="20807354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FB4A0A09-8698-0E4D-BEED-4FEEDFFC7AD2}" type="slidenum">
              <a:rPr lang="en-US"/>
              <a:pPr>
                <a:defRPr/>
              </a:pPr>
              <a:t>‹#›</a:t>
            </a:fld>
            <a:endParaRPr lang="en-US" dirty="0"/>
          </a:p>
        </p:txBody>
      </p:sp>
    </p:spTree>
    <p:extLst>
      <p:ext uri="{BB962C8B-B14F-4D97-AF65-F5344CB8AC3E}">
        <p14:creationId xmlns:p14="http://schemas.microsoft.com/office/powerpoint/2010/main" val="25902472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93F6E2C-B6BD-9E4D-99DB-9C0E036CB468}" type="slidenum">
              <a:rPr lang="en-US"/>
              <a:pPr>
                <a:defRPr/>
              </a:pPr>
              <a:t>‹#›</a:t>
            </a:fld>
            <a:endParaRPr lang="en-US" dirty="0"/>
          </a:p>
        </p:txBody>
      </p:sp>
    </p:spTree>
    <p:extLst>
      <p:ext uri="{BB962C8B-B14F-4D97-AF65-F5344CB8AC3E}">
        <p14:creationId xmlns:p14="http://schemas.microsoft.com/office/powerpoint/2010/main" val="15158980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EFC41B2-A73E-C040-B5DD-0A1BCB7C8462}" type="slidenum">
              <a:rPr lang="en-US"/>
              <a:pPr>
                <a:defRPr/>
              </a:pPr>
              <a:t>‹#›</a:t>
            </a:fld>
            <a:endParaRPr lang="en-US" dirty="0"/>
          </a:p>
        </p:txBody>
      </p:sp>
    </p:spTree>
    <p:extLst>
      <p:ext uri="{BB962C8B-B14F-4D97-AF65-F5344CB8AC3E}">
        <p14:creationId xmlns:p14="http://schemas.microsoft.com/office/powerpoint/2010/main" val="31173113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955680F-694A-0F43-BA27-ADB0A5E0D66B}" type="slidenum">
              <a:rPr lang="en-US"/>
              <a:pPr>
                <a:defRPr/>
              </a:pPr>
              <a:t>‹#›</a:t>
            </a:fld>
            <a:endParaRPr lang="en-US" dirty="0"/>
          </a:p>
        </p:txBody>
      </p:sp>
    </p:spTree>
    <p:extLst>
      <p:ext uri="{BB962C8B-B14F-4D97-AF65-F5344CB8AC3E}">
        <p14:creationId xmlns:p14="http://schemas.microsoft.com/office/powerpoint/2010/main" val="26958774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915153F-58CA-1847-A933-587EC56718DD}" type="slidenum">
              <a:rPr lang="en-US"/>
              <a:pPr>
                <a:defRPr/>
              </a:pPr>
              <a:t>‹#›</a:t>
            </a:fld>
            <a:endParaRPr lang="en-US" dirty="0"/>
          </a:p>
        </p:txBody>
      </p:sp>
    </p:spTree>
    <p:extLst>
      <p:ext uri="{BB962C8B-B14F-4D97-AF65-F5344CB8AC3E}">
        <p14:creationId xmlns:p14="http://schemas.microsoft.com/office/powerpoint/2010/main" val="2864858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266"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r>
              <a:rPr lang="en-US"/>
              <a:t>Click to edit Master title style</a:t>
            </a:r>
          </a:p>
        </p:txBody>
      </p:sp>
      <p:sp>
        <p:nvSpPr>
          <p:cNvPr id="11267" name="Rectangle 3"/>
          <p:cNvSpPr>
            <a:spLocks noGrp="1" noChangeArrowheads="1"/>
          </p:cNvSpPr>
          <p:nvPr>
            <p:ph type="subTitle" sz="quarter" idx="1"/>
          </p:nvPr>
        </p:nvSpPr>
        <p:spPr>
          <a:xfrm>
            <a:off x="5181600" y="4038600"/>
            <a:ext cx="3960813" cy="1752600"/>
          </a:xfrm>
          <a:ln w="9525">
            <a:headEnd/>
            <a:tailEnd/>
          </a:ln>
        </p:spPr>
        <p:txBody>
          <a:bodyPr lIns="92075" tIns="46038" rIns="92075" bIns="46038" anchor="ctr"/>
          <a:lstStyle>
            <a:lvl1pPr marL="0" indent="0" algn="ctr">
              <a:buFont typeface="Wingdings" pitchFamily="-111" charset="2"/>
              <a:buNone/>
              <a:defRPr>
                <a:solidFill>
                  <a:schemeClr val="bg2"/>
                </a:solidFill>
              </a:defRPr>
            </a:lvl1pPr>
          </a:lstStyle>
          <a:p>
            <a:r>
              <a:rPr lang="en-US"/>
              <a:t>Click to edit Master subtitle style</a:t>
            </a:r>
          </a:p>
        </p:txBody>
      </p:sp>
      <p:sp>
        <p:nvSpPr>
          <p:cNvPr id="4" name="Rectangle 4"/>
          <p:cNvSpPr>
            <a:spLocks noGrp="1" noChangeArrowheads="1"/>
          </p:cNvSpPr>
          <p:nvPr>
            <p:ph type="dt" sz="quarter" idx="10"/>
          </p:nvPr>
        </p:nvSpPr>
        <p:spPr>
          <a:xfrm>
            <a:off x="685800" y="6248400"/>
            <a:ext cx="1905000" cy="457200"/>
          </a:xfrm>
        </p:spPr>
        <p:txBody>
          <a:bodyPr/>
          <a:lstStyle>
            <a:lvl1pPr>
              <a:defRPr>
                <a:solidFill>
                  <a:srgbClr val="EAEAEA"/>
                </a:solidFill>
              </a:defRPr>
            </a:lvl1pPr>
          </a:lstStyle>
          <a:p>
            <a:pPr>
              <a:defRPr/>
            </a:pPr>
            <a:endParaRPr lang="en-US" dirty="0"/>
          </a:p>
        </p:txBody>
      </p:sp>
      <p:sp>
        <p:nvSpPr>
          <p:cNvPr id="5" name="Rectangle 5"/>
          <p:cNvSpPr>
            <a:spLocks noGrp="1" noChangeArrowheads="1"/>
          </p:cNvSpPr>
          <p:nvPr>
            <p:ph type="ftr" sz="quarter" idx="11"/>
          </p:nvPr>
        </p:nvSpPr>
        <p:spPr>
          <a:xfrm>
            <a:off x="3124200" y="6248400"/>
            <a:ext cx="2895600" cy="457200"/>
          </a:xfrm>
        </p:spPr>
        <p:txBody>
          <a:bodyPr/>
          <a:lstStyle>
            <a:lvl1pPr>
              <a:defRPr>
                <a:solidFill>
                  <a:srgbClr val="EAEAEA"/>
                </a:solidFill>
              </a:defRPr>
            </a:lvl1pPr>
          </a:lstStyle>
          <a:p>
            <a:pPr>
              <a:defRPr/>
            </a:pPr>
            <a:endParaRPr lang="en-US" dirty="0"/>
          </a:p>
        </p:txBody>
      </p:sp>
      <p:sp>
        <p:nvSpPr>
          <p:cNvPr id="6" name="Rectangle 6"/>
          <p:cNvSpPr>
            <a:spLocks noGrp="1" noChangeArrowheads="1"/>
          </p:cNvSpPr>
          <p:nvPr>
            <p:ph type="sldNum" sz="quarter" idx="12"/>
          </p:nvPr>
        </p:nvSpPr>
        <p:spPr>
          <a:xfrm>
            <a:off x="6553200" y="6248400"/>
            <a:ext cx="1905000" cy="457200"/>
          </a:xfrm>
        </p:spPr>
        <p:txBody>
          <a:bodyPr/>
          <a:lstStyle>
            <a:lvl1pPr>
              <a:defRPr>
                <a:solidFill>
                  <a:srgbClr val="EAEAEA"/>
                </a:solidFill>
              </a:defRPr>
            </a:lvl1pPr>
          </a:lstStyle>
          <a:p>
            <a:pPr>
              <a:defRPr/>
            </a:pPr>
            <a:fld id="{9BF64F95-8F51-0B40-BD34-1A9793CE3D90}" type="slidenum">
              <a:rPr lang="en-US">
                <a:latin typeface="Times New Roman"/>
              </a:rPr>
              <a:pPr>
                <a:defRPr/>
              </a:pPr>
              <a:t>‹#›</a:t>
            </a:fld>
            <a:endParaRPr lang="en-US" dirty="0">
              <a:latin typeface="Times New Roman"/>
            </a:endParaRPr>
          </a:p>
        </p:txBody>
      </p:sp>
    </p:spTree>
    <p:extLst>
      <p:ext uri="{BB962C8B-B14F-4D97-AF65-F5344CB8AC3E}">
        <p14:creationId xmlns:p14="http://schemas.microsoft.com/office/powerpoint/2010/main" val="4045872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BBA72AB-C501-434C-98E5-734BE523A927}" type="slidenum">
              <a:rPr lang="en-US"/>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A59CE721-79CB-A149-B4CA-B0DFD977A8F8}"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8735988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A633BFD7-5A3E-024E-841F-B1EED9149D0C}"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42118806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934C8B44-513D-8441-8D4F-C22077624918}"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7963581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4"/>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5"/>
          <p:cNvSpPr>
            <a:spLocks noGrp="1" noChangeArrowheads="1"/>
          </p:cNvSpPr>
          <p:nvPr>
            <p:ph type="sldNum" sz="quarter" idx="12"/>
          </p:nvPr>
        </p:nvSpPr>
        <p:spPr>
          <a:ln/>
        </p:spPr>
        <p:txBody>
          <a:bodyPr/>
          <a:lstStyle>
            <a:lvl1pPr>
              <a:defRPr/>
            </a:lvl1pPr>
          </a:lstStyle>
          <a:p>
            <a:pPr>
              <a:defRPr/>
            </a:pPr>
            <a:fld id="{A0D7D8CA-F3AA-3840-8488-51FBC1FC8B4E}"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2520790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sldNum" sz="quarter" idx="12"/>
          </p:nvPr>
        </p:nvSpPr>
        <p:spPr>
          <a:ln/>
        </p:spPr>
        <p:txBody>
          <a:bodyPr/>
          <a:lstStyle>
            <a:lvl1pPr>
              <a:defRPr/>
            </a:lvl1pPr>
          </a:lstStyle>
          <a:p>
            <a:pPr>
              <a:defRPr/>
            </a:pPr>
            <a:fld id="{8A2D5A78-DA75-4843-A471-6772DF25F53C}"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37463913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4"/>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sldNum" sz="quarter" idx="12"/>
          </p:nvPr>
        </p:nvSpPr>
        <p:spPr>
          <a:ln/>
        </p:spPr>
        <p:txBody>
          <a:bodyPr/>
          <a:lstStyle>
            <a:lvl1pPr>
              <a:defRPr/>
            </a:lvl1pPr>
          </a:lstStyle>
          <a:p>
            <a:pPr>
              <a:defRPr/>
            </a:pPr>
            <a:fld id="{CBF21AF4-C6D6-C747-9053-91A03C4A71EB}"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148795307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997CB733-6998-8F4B-A6A6-AB640751BB51}"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8666510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27C7A823-95EF-E448-8F8B-A937B4E5BA2D}"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2658258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60B95D54-720C-3944-800B-297BE0A581A6}"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9091708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6D2F858B-F540-3948-9C1C-E481F35FF264}"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1667359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4C10400-C046-483D-AE32-F25146246445}" type="slidenum">
              <a:rPr lang="en-US"/>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fontAlgn="auto">
              <a:spcAft>
                <a:spcPts val="0"/>
              </a:spcAft>
              <a:defRPr>
                <a:latin typeface="Arial" pitchFamily="34" charset="0"/>
                <a:ea typeface="+mn-ea"/>
                <a:cs typeface="+mn-cs"/>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Aft>
                <a:spcPts val="0"/>
              </a:spcAft>
              <a:defRPr>
                <a:latin typeface="Arial" pitchFamily="34" charset="0"/>
                <a:ea typeface="+mn-ea"/>
                <a:cs typeface="+mn-cs"/>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fld id="{07225102-2360-B34A-96DF-7383B52199AF}" type="slidenum">
              <a:rPr lang="en-US">
                <a:latin typeface="Arial"/>
              </a:rPr>
              <a:pPr/>
              <a:t>‹#›</a:t>
            </a:fld>
            <a:endParaRPr lang="en-US" dirty="0">
              <a:latin typeface="Arial"/>
            </a:endParaRPr>
          </a:p>
        </p:txBody>
      </p:sp>
    </p:spTree>
    <p:extLst>
      <p:ext uri="{BB962C8B-B14F-4D97-AF65-F5344CB8AC3E}">
        <p14:creationId xmlns:p14="http://schemas.microsoft.com/office/powerpoint/2010/main" val="2061981363"/>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AD91CA5F-1B3B-4D4F-ABED-63ACEB848235}" type="slidenum">
              <a:rPr lang="en-US"/>
              <a:pPr>
                <a:defRPr/>
              </a:pPr>
              <a:t>‹#›</a:t>
            </a:fld>
            <a:endParaRPr lang="en-US" dirty="0"/>
          </a:p>
        </p:txBody>
      </p:sp>
    </p:spTree>
    <p:extLst>
      <p:ext uri="{BB962C8B-B14F-4D97-AF65-F5344CB8AC3E}">
        <p14:creationId xmlns:p14="http://schemas.microsoft.com/office/powerpoint/2010/main" val="41716234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3A4F1A95-F7A6-B049-837B-71BEC1A48C76}" type="slidenum">
              <a:rPr lang="en-US"/>
              <a:pPr>
                <a:defRPr/>
              </a:pPr>
              <a:t>‹#›</a:t>
            </a:fld>
            <a:endParaRPr lang="en-US" dirty="0"/>
          </a:p>
        </p:txBody>
      </p:sp>
    </p:spTree>
    <p:extLst>
      <p:ext uri="{BB962C8B-B14F-4D97-AF65-F5344CB8AC3E}">
        <p14:creationId xmlns:p14="http://schemas.microsoft.com/office/powerpoint/2010/main" val="24784062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CCE9A5F2-21A9-974E-A491-5753C7B72009}" type="slidenum">
              <a:rPr lang="en-US"/>
              <a:pPr>
                <a:defRPr/>
              </a:pPr>
              <a:t>‹#›</a:t>
            </a:fld>
            <a:endParaRPr lang="en-US" dirty="0"/>
          </a:p>
        </p:txBody>
      </p:sp>
    </p:spTree>
    <p:extLst>
      <p:ext uri="{BB962C8B-B14F-4D97-AF65-F5344CB8AC3E}">
        <p14:creationId xmlns:p14="http://schemas.microsoft.com/office/powerpoint/2010/main" val="32704461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6BD1B9FF-A76F-5E4F-80D6-6208AC3025C8}" type="slidenum">
              <a:rPr lang="en-US"/>
              <a:pPr>
                <a:defRPr/>
              </a:pPr>
              <a:t>‹#›</a:t>
            </a:fld>
            <a:endParaRPr lang="en-US" dirty="0"/>
          </a:p>
        </p:txBody>
      </p:sp>
    </p:spTree>
    <p:extLst>
      <p:ext uri="{BB962C8B-B14F-4D97-AF65-F5344CB8AC3E}">
        <p14:creationId xmlns:p14="http://schemas.microsoft.com/office/powerpoint/2010/main" val="323880898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cs typeface="Arial" charset="0"/>
              </a:defRPr>
            </a:lvl1pPr>
          </a:lstStyle>
          <a:p>
            <a:pPr>
              <a:defRPr/>
            </a:pPr>
            <a:endParaRPr lang="en-US" dirty="0"/>
          </a:p>
        </p:txBody>
      </p:sp>
      <p:sp>
        <p:nvSpPr>
          <p:cNvPr id="8" name="Rectangle 5"/>
          <p:cNvSpPr>
            <a:spLocks noGrp="1" noChangeArrowheads="1"/>
          </p:cNvSpPr>
          <p:nvPr>
            <p:ph type="ftr" sz="quarter" idx="11"/>
          </p:nvPr>
        </p:nvSpPr>
        <p:spPr/>
        <p:txBody>
          <a:bodyPr/>
          <a:lstStyle>
            <a:lvl1pPr>
              <a:defRPr>
                <a:cs typeface="Arial" charset="0"/>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atin typeface="Arial" charset="0"/>
              </a:defRPr>
            </a:lvl1pPr>
          </a:lstStyle>
          <a:p>
            <a:pPr>
              <a:defRPr/>
            </a:pPr>
            <a:fld id="{0FBE941B-25AF-664F-B3C1-29150E309098}" type="slidenum">
              <a:rPr lang="en-US"/>
              <a:pPr>
                <a:defRPr/>
              </a:pPr>
              <a:t>‹#›</a:t>
            </a:fld>
            <a:endParaRPr lang="en-US" dirty="0"/>
          </a:p>
        </p:txBody>
      </p:sp>
    </p:spTree>
    <p:extLst>
      <p:ext uri="{BB962C8B-B14F-4D97-AF65-F5344CB8AC3E}">
        <p14:creationId xmlns:p14="http://schemas.microsoft.com/office/powerpoint/2010/main" val="42179879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cs typeface="Arial" charset="0"/>
              </a:defRPr>
            </a:lvl1pPr>
          </a:lstStyle>
          <a:p>
            <a:pPr>
              <a:defRPr/>
            </a:pPr>
            <a:endParaRPr lang="en-US" dirty="0"/>
          </a:p>
        </p:txBody>
      </p:sp>
      <p:sp>
        <p:nvSpPr>
          <p:cNvPr id="4" name="Rectangle 5"/>
          <p:cNvSpPr>
            <a:spLocks noGrp="1" noChangeArrowheads="1"/>
          </p:cNvSpPr>
          <p:nvPr>
            <p:ph type="ftr" sz="quarter" idx="11"/>
          </p:nvPr>
        </p:nvSpPr>
        <p:spPr/>
        <p:txBody>
          <a:bodyPr/>
          <a:lstStyle>
            <a:lvl1pPr>
              <a:defRPr>
                <a:cs typeface="Arial" charset="0"/>
              </a:defRPr>
            </a:lvl1pPr>
          </a:lstStyle>
          <a:p>
            <a:pPr>
              <a:defRPr/>
            </a:pPr>
            <a:endParaRPr lang="en-US" dirty="0"/>
          </a:p>
        </p:txBody>
      </p:sp>
      <p:sp>
        <p:nvSpPr>
          <p:cNvPr id="5" name="Rectangle 6"/>
          <p:cNvSpPr>
            <a:spLocks noGrp="1" noChangeArrowheads="1"/>
          </p:cNvSpPr>
          <p:nvPr>
            <p:ph type="sldNum" sz="quarter" idx="12"/>
          </p:nvPr>
        </p:nvSpPr>
        <p:spPr/>
        <p:txBody>
          <a:bodyPr/>
          <a:lstStyle>
            <a:lvl1pPr>
              <a:defRPr>
                <a:latin typeface="Arial" charset="0"/>
              </a:defRPr>
            </a:lvl1pPr>
          </a:lstStyle>
          <a:p>
            <a:pPr>
              <a:defRPr/>
            </a:pPr>
            <a:fld id="{493461BB-F154-2144-9B5C-ACEC9C893C5A}" type="slidenum">
              <a:rPr lang="en-US"/>
              <a:pPr>
                <a:defRPr/>
              </a:pPr>
              <a:t>‹#›</a:t>
            </a:fld>
            <a:endParaRPr lang="en-US" dirty="0"/>
          </a:p>
        </p:txBody>
      </p:sp>
    </p:spTree>
    <p:extLst>
      <p:ext uri="{BB962C8B-B14F-4D97-AF65-F5344CB8AC3E}">
        <p14:creationId xmlns:p14="http://schemas.microsoft.com/office/powerpoint/2010/main" val="83786549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Arial" charset="0"/>
              </a:defRPr>
            </a:lvl1pPr>
          </a:lstStyle>
          <a:p>
            <a:pPr>
              <a:defRPr/>
            </a:pPr>
            <a:endParaRPr lang="en-US" dirty="0"/>
          </a:p>
        </p:txBody>
      </p:sp>
      <p:sp>
        <p:nvSpPr>
          <p:cNvPr id="3" name="Rectangle 5"/>
          <p:cNvSpPr>
            <a:spLocks noGrp="1" noChangeArrowheads="1"/>
          </p:cNvSpPr>
          <p:nvPr>
            <p:ph type="ftr" sz="quarter" idx="11"/>
          </p:nvPr>
        </p:nvSpPr>
        <p:spPr/>
        <p:txBody>
          <a:bodyPr/>
          <a:lstStyle>
            <a:lvl1pPr>
              <a:defRPr>
                <a:cs typeface="Arial" charset="0"/>
              </a:defRPr>
            </a:lvl1pPr>
          </a:lstStyle>
          <a:p>
            <a:pPr>
              <a:defRPr/>
            </a:pPr>
            <a:endParaRPr lang="en-US" dirty="0"/>
          </a:p>
        </p:txBody>
      </p:sp>
      <p:sp>
        <p:nvSpPr>
          <p:cNvPr id="4" name="Rectangle 6"/>
          <p:cNvSpPr>
            <a:spLocks noGrp="1" noChangeArrowheads="1"/>
          </p:cNvSpPr>
          <p:nvPr>
            <p:ph type="sldNum" sz="quarter" idx="12"/>
          </p:nvPr>
        </p:nvSpPr>
        <p:spPr/>
        <p:txBody>
          <a:bodyPr/>
          <a:lstStyle>
            <a:lvl1pPr>
              <a:defRPr>
                <a:latin typeface="Arial" charset="0"/>
              </a:defRPr>
            </a:lvl1pPr>
          </a:lstStyle>
          <a:p>
            <a:pPr>
              <a:defRPr/>
            </a:pPr>
            <a:fld id="{3FCC2DA9-AAE1-6E42-BF00-A57FCD5525F3}" type="slidenum">
              <a:rPr lang="en-US"/>
              <a:pPr>
                <a:defRPr/>
              </a:pPr>
              <a:t>‹#›</a:t>
            </a:fld>
            <a:endParaRPr lang="en-US" dirty="0"/>
          </a:p>
        </p:txBody>
      </p:sp>
    </p:spTree>
    <p:extLst>
      <p:ext uri="{BB962C8B-B14F-4D97-AF65-F5344CB8AC3E}">
        <p14:creationId xmlns:p14="http://schemas.microsoft.com/office/powerpoint/2010/main" val="156937954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25F61B7F-1900-6240-A38D-07F3BBA986B4}" type="slidenum">
              <a:rPr lang="en-US"/>
              <a:pPr>
                <a:defRPr/>
              </a:pPr>
              <a:t>‹#›</a:t>
            </a:fld>
            <a:endParaRPr lang="en-US" dirty="0"/>
          </a:p>
        </p:txBody>
      </p:sp>
    </p:spTree>
    <p:extLst>
      <p:ext uri="{BB962C8B-B14F-4D97-AF65-F5344CB8AC3E}">
        <p14:creationId xmlns:p14="http://schemas.microsoft.com/office/powerpoint/2010/main" val="219769252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8403EE12-65E5-AB4E-ABE7-9325CEB2DDCB}" type="slidenum">
              <a:rPr lang="en-US"/>
              <a:pPr>
                <a:defRPr/>
              </a:pPr>
              <a:t>‹#›</a:t>
            </a:fld>
            <a:endParaRPr lang="en-US" dirty="0"/>
          </a:p>
        </p:txBody>
      </p:sp>
    </p:spTree>
    <p:extLst>
      <p:ext uri="{BB962C8B-B14F-4D97-AF65-F5344CB8AC3E}">
        <p14:creationId xmlns:p14="http://schemas.microsoft.com/office/powerpoint/2010/main" val="698248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57B01E9-7A57-4E0E-A1DA-0A9BFB9AA2F0}" type="slidenum">
              <a:rPr lang="en-US"/>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0292CEFB-BA10-5A43-A98C-97AF38900811}" type="slidenum">
              <a:rPr lang="en-US"/>
              <a:pPr>
                <a:defRPr/>
              </a:pPr>
              <a:t>‹#›</a:t>
            </a:fld>
            <a:endParaRPr lang="en-US" dirty="0"/>
          </a:p>
        </p:txBody>
      </p:sp>
    </p:spTree>
    <p:extLst>
      <p:ext uri="{BB962C8B-B14F-4D97-AF65-F5344CB8AC3E}">
        <p14:creationId xmlns:p14="http://schemas.microsoft.com/office/powerpoint/2010/main" val="6972479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BAA65780-03AA-CC49-B45F-3D31DC372764}" type="slidenum">
              <a:rPr lang="en-US"/>
              <a:pPr>
                <a:defRPr/>
              </a:pPr>
              <a:t>‹#›</a:t>
            </a:fld>
            <a:endParaRPr lang="en-US" dirty="0"/>
          </a:p>
        </p:txBody>
      </p:sp>
    </p:spTree>
    <p:extLst>
      <p:ext uri="{BB962C8B-B14F-4D97-AF65-F5344CB8AC3E}">
        <p14:creationId xmlns:p14="http://schemas.microsoft.com/office/powerpoint/2010/main" val="283713644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AC0BEA3-F8AF-C349-BD06-D7C0DB0B9682}" type="slidenum">
              <a:rPr lang="en-US"/>
              <a:pPr>
                <a:defRPr/>
              </a:pPr>
              <a:t>‹#›</a:t>
            </a:fld>
            <a:endParaRPr lang="en-US" dirty="0"/>
          </a:p>
        </p:txBody>
      </p:sp>
    </p:spTree>
    <p:extLst>
      <p:ext uri="{BB962C8B-B14F-4D97-AF65-F5344CB8AC3E}">
        <p14:creationId xmlns:p14="http://schemas.microsoft.com/office/powerpoint/2010/main" val="136188162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B66645D-C2B5-6449-849E-196B2CE3FBD8}" type="slidenum">
              <a:rPr lang="en-US"/>
              <a:pPr>
                <a:defRPr/>
              </a:pPr>
              <a:t>‹#›</a:t>
            </a:fld>
            <a:endParaRPr lang="en-US" dirty="0"/>
          </a:p>
        </p:txBody>
      </p:sp>
    </p:spTree>
    <p:extLst>
      <p:ext uri="{BB962C8B-B14F-4D97-AF65-F5344CB8AC3E}">
        <p14:creationId xmlns:p14="http://schemas.microsoft.com/office/powerpoint/2010/main" val="155697599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717FF2F-7902-FE44-A6D9-6995D90415B3}" type="slidenum">
              <a:rPr lang="en-US"/>
              <a:pPr>
                <a:defRPr/>
              </a:pPr>
              <a:t>‹#›</a:t>
            </a:fld>
            <a:endParaRPr lang="en-US" dirty="0"/>
          </a:p>
        </p:txBody>
      </p:sp>
    </p:spTree>
    <p:extLst>
      <p:ext uri="{BB962C8B-B14F-4D97-AF65-F5344CB8AC3E}">
        <p14:creationId xmlns:p14="http://schemas.microsoft.com/office/powerpoint/2010/main" val="289390225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5B87AB0-41C9-C74A-87EE-C0CC55CFEBB0}" type="slidenum">
              <a:rPr lang="en-US"/>
              <a:pPr>
                <a:defRPr/>
              </a:pPr>
              <a:t>‹#›</a:t>
            </a:fld>
            <a:endParaRPr lang="en-US" dirty="0"/>
          </a:p>
        </p:txBody>
      </p:sp>
    </p:spTree>
    <p:extLst>
      <p:ext uri="{BB962C8B-B14F-4D97-AF65-F5344CB8AC3E}">
        <p14:creationId xmlns:p14="http://schemas.microsoft.com/office/powerpoint/2010/main" val="27599544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6ACB4675-5986-1144-B1DC-50334DA94891}" type="slidenum">
              <a:rPr lang="en-US"/>
              <a:pPr>
                <a:defRPr/>
              </a:pPr>
              <a:t>‹#›</a:t>
            </a:fld>
            <a:endParaRPr lang="en-US" dirty="0"/>
          </a:p>
        </p:txBody>
      </p:sp>
    </p:spTree>
    <p:extLst>
      <p:ext uri="{BB962C8B-B14F-4D97-AF65-F5344CB8AC3E}">
        <p14:creationId xmlns:p14="http://schemas.microsoft.com/office/powerpoint/2010/main" val="319579714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56F71FA0-2A14-CD4E-A2E7-0633AE7C0317}" type="slidenum">
              <a:rPr lang="en-US"/>
              <a:pPr>
                <a:defRPr/>
              </a:pPr>
              <a:t>‹#›</a:t>
            </a:fld>
            <a:endParaRPr lang="en-US" dirty="0"/>
          </a:p>
        </p:txBody>
      </p:sp>
    </p:spTree>
    <p:extLst>
      <p:ext uri="{BB962C8B-B14F-4D97-AF65-F5344CB8AC3E}">
        <p14:creationId xmlns:p14="http://schemas.microsoft.com/office/powerpoint/2010/main" val="177082878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5D25B5CB-8E74-EB4A-BFFB-7F576DCB80EF}" type="slidenum">
              <a:rPr lang="en-US"/>
              <a:pPr>
                <a:defRPr/>
              </a:pPr>
              <a:t>‹#›</a:t>
            </a:fld>
            <a:endParaRPr lang="en-US" dirty="0"/>
          </a:p>
        </p:txBody>
      </p:sp>
    </p:spTree>
    <p:extLst>
      <p:ext uri="{BB962C8B-B14F-4D97-AF65-F5344CB8AC3E}">
        <p14:creationId xmlns:p14="http://schemas.microsoft.com/office/powerpoint/2010/main" val="324011192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B7505BA-383D-614D-B075-38221CC501C3}" type="slidenum">
              <a:rPr lang="en-US"/>
              <a:pPr>
                <a:defRPr/>
              </a:pPr>
              <a:t>‹#›</a:t>
            </a:fld>
            <a:endParaRPr lang="en-US" dirty="0"/>
          </a:p>
        </p:txBody>
      </p:sp>
    </p:spTree>
    <p:extLst>
      <p:ext uri="{BB962C8B-B14F-4D97-AF65-F5344CB8AC3E}">
        <p14:creationId xmlns:p14="http://schemas.microsoft.com/office/powerpoint/2010/main" val="3158614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7EC31CD-254E-46BD-AE8F-5032358FFCE9}" type="slidenum">
              <a:rPr lang="en-US"/>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E6BA1B6-48F4-3448-8730-69B9594075FB}" type="slidenum">
              <a:rPr lang="en-US"/>
              <a:pPr>
                <a:defRPr/>
              </a:pPr>
              <a:t>‹#›</a:t>
            </a:fld>
            <a:endParaRPr lang="en-US" dirty="0"/>
          </a:p>
        </p:txBody>
      </p:sp>
    </p:spTree>
    <p:extLst>
      <p:ext uri="{BB962C8B-B14F-4D97-AF65-F5344CB8AC3E}">
        <p14:creationId xmlns:p14="http://schemas.microsoft.com/office/powerpoint/2010/main" val="63694355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3BC531-A1E1-E744-879E-2D6FCD42949D}" type="slidenum">
              <a:rPr lang="en-US"/>
              <a:pPr>
                <a:defRPr/>
              </a:pPr>
              <a:t>‹#›</a:t>
            </a:fld>
            <a:endParaRPr lang="en-US" dirty="0"/>
          </a:p>
        </p:txBody>
      </p:sp>
    </p:spTree>
    <p:extLst>
      <p:ext uri="{BB962C8B-B14F-4D97-AF65-F5344CB8AC3E}">
        <p14:creationId xmlns:p14="http://schemas.microsoft.com/office/powerpoint/2010/main" val="411412426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C39C0E0-6ECE-2F47-8FB6-D803E7DF06E7}" type="slidenum">
              <a:rPr lang="en-US"/>
              <a:pPr>
                <a:defRPr/>
              </a:pPr>
              <a:t>‹#›</a:t>
            </a:fld>
            <a:endParaRPr lang="en-US" dirty="0"/>
          </a:p>
        </p:txBody>
      </p:sp>
    </p:spTree>
    <p:extLst>
      <p:ext uri="{BB962C8B-B14F-4D97-AF65-F5344CB8AC3E}">
        <p14:creationId xmlns:p14="http://schemas.microsoft.com/office/powerpoint/2010/main" val="265959579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C13227-C981-D349-B9A0-CDB34B70EAE4}"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292549883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7E7987-30FC-524B-AC6C-295E994FF1FF}"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36141111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28EE68-00BA-4B40-A7F0-D5A4604B6C6B}"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39115606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EC59902-704D-0345-AAFD-4CE98E5D4E33}"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327103578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E6A3946-A18A-C441-B268-B302106F3EBE}"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61929961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84C6F47-7B07-6240-9995-EBE63AA47602}"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277148337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0C16448-EAC0-0243-B73F-EBB3C6FD0E2B}"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3102839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10.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11.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12.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1.jpe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3.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4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7.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e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8.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 y="274638"/>
            <a:ext cx="8991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76200" y="1600200"/>
            <a:ext cx="8991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D73AEEF-99ED-4545-9C5E-B6F0A896620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89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pitchFamily="-107" charset="0"/>
                <a:ea typeface="+mn-ea"/>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07" charset="0"/>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a:defRPr/>
            </a:pPr>
            <a:fld id="{98914F36-3D9C-274A-B67A-666F9D9690BB}" type="slidenum">
              <a:rPr lang="en-US"/>
              <a:pPr>
                <a:defRPr/>
              </a:pPr>
              <a:t>‹#›</a:t>
            </a:fld>
            <a:endParaRPr lang="en-US" dirty="0"/>
          </a:p>
        </p:txBody>
      </p:sp>
    </p:spTree>
    <p:extLst>
      <p:ext uri="{BB962C8B-B14F-4D97-AF65-F5344CB8AC3E}">
        <p14:creationId xmlns:p14="http://schemas.microsoft.com/office/powerpoint/2010/main" val="3798146704"/>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ＭＳ Ｐゴシック" charset="0"/>
        </a:defRPr>
      </a:lvl1pPr>
      <a:lvl2pPr algn="ctr" rtl="0" eaLnBrk="0" fontAlgn="base" hangingPunct="0">
        <a:spcBef>
          <a:spcPct val="0"/>
        </a:spcBef>
        <a:spcAft>
          <a:spcPct val="0"/>
        </a:spcAft>
        <a:defRPr sz="4400">
          <a:solidFill>
            <a:schemeClr val="tx2"/>
          </a:solidFill>
          <a:latin typeface="Times New Roman" pitchFamily="-107" charset="0"/>
          <a:ea typeface="ＭＳ Ｐゴシック" pitchFamily="34" charset="-128"/>
          <a:cs typeface="ＭＳ Ｐゴシック" charset="0"/>
        </a:defRPr>
      </a:lvl2pPr>
      <a:lvl3pPr algn="ctr" rtl="0" eaLnBrk="0" fontAlgn="base" hangingPunct="0">
        <a:spcBef>
          <a:spcPct val="0"/>
        </a:spcBef>
        <a:spcAft>
          <a:spcPct val="0"/>
        </a:spcAft>
        <a:defRPr sz="4400">
          <a:solidFill>
            <a:schemeClr val="tx2"/>
          </a:solidFill>
          <a:latin typeface="Times New Roman" pitchFamily="-107" charset="0"/>
          <a:ea typeface="ＭＳ Ｐゴシック" pitchFamily="34" charset="-128"/>
          <a:cs typeface="ＭＳ Ｐゴシック" charset="0"/>
        </a:defRPr>
      </a:lvl3pPr>
      <a:lvl4pPr algn="ctr" rtl="0" eaLnBrk="0" fontAlgn="base" hangingPunct="0">
        <a:spcBef>
          <a:spcPct val="0"/>
        </a:spcBef>
        <a:spcAft>
          <a:spcPct val="0"/>
        </a:spcAft>
        <a:defRPr sz="4400">
          <a:solidFill>
            <a:schemeClr val="tx2"/>
          </a:solidFill>
          <a:latin typeface="Times New Roman" pitchFamily="-107" charset="0"/>
          <a:ea typeface="ＭＳ Ｐゴシック" pitchFamily="34" charset="-128"/>
          <a:cs typeface="ＭＳ Ｐゴシック" charset="0"/>
        </a:defRPr>
      </a:lvl4pPr>
      <a:lvl5pPr algn="ctr" rtl="0" eaLnBrk="0" fontAlgn="base" hangingPunct="0">
        <a:spcBef>
          <a:spcPct val="0"/>
        </a:spcBef>
        <a:spcAft>
          <a:spcPct val="0"/>
        </a:spcAft>
        <a:defRPr sz="4400">
          <a:solidFill>
            <a:schemeClr val="tx2"/>
          </a:solidFill>
          <a:latin typeface="Times New Roman" pitchFamily="-107" charset="0"/>
          <a:ea typeface="ＭＳ Ｐゴシック" pitchFamily="34" charset="-128"/>
          <a:cs typeface="ＭＳ Ｐゴシック" charset="0"/>
        </a:defRPr>
      </a:lvl5pPr>
      <a:lvl6pPr marL="457200" algn="ctr" rtl="0" fontAlgn="base">
        <a:spcBef>
          <a:spcPct val="0"/>
        </a:spcBef>
        <a:spcAft>
          <a:spcPct val="0"/>
        </a:spcAft>
        <a:defRPr sz="4400">
          <a:solidFill>
            <a:schemeClr val="tx2"/>
          </a:solidFill>
          <a:latin typeface="Times New Roman" pitchFamily="-107" charset="0"/>
        </a:defRPr>
      </a:lvl6pPr>
      <a:lvl7pPr marL="914400" algn="ctr" rtl="0" fontAlgn="base">
        <a:spcBef>
          <a:spcPct val="0"/>
        </a:spcBef>
        <a:spcAft>
          <a:spcPct val="0"/>
        </a:spcAft>
        <a:defRPr sz="4400">
          <a:solidFill>
            <a:schemeClr val="tx2"/>
          </a:solidFill>
          <a:latin typeface="Times New Roman" pitchFamily="-107" charset="0"/>
        </a:defRPr>
      </a:lvl7pPr>
      <a:lvl8pPr marL="1371600" algn="ctr" rtl="0" fontAlgn="base">
        <a:spcBef>
          <a:spcPct val="0"/>
        </a:spcBef>
        <a:spcAft>
          <a:spcPct val="0"/>
        </a:spcAft>
        <a:defRPr sz="4400">
          <a:solidFill>
            <a:schemeClr val="tx2"/>
          </a:solidFill>
          <a:latin typeface="Times New Roman" pitchFamily="-107" charset="0"/>
        </a:defRPr>
      </a:lvl8pPr>
      <a:lvl9pPr marL="1828800" algn="ctr" rtl="0" fontAlgn="base">
        <a:spcBef>
          <a:spcPct val="0"/>
        </a:spcBef>
        <a:spcAft>
          <a:spcPct val="0"/>
        </a:spcAft>
        <a:defRPr sz="4400">
          <a:solidFill>
            <a:schemeClr val="tx2"/>
          </a:solidFill>
          <a:latin typeface="Times New Roman"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7"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7"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12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pitchFamily="-107" charset="0"/>
                <a:ea typeface="+mn-ea"/>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07" charset="0"/>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7D9C6FED-951B-B64E-AE93-9F60021C8E91}" type="slidenum">
              <a:rPr lang="en-US"/>
              <a:pPr>
                <a:defRPr/>
              </a:pPr>
              <a:t>‹#›</a:t>
            </a:fld>
            <a:endParaRPr lang="en-US" dirty="0"/>
          </a:p>
        </p:txBody>
      </p:sp>
    </p:spTree>
    <p:extLst>
      <p:ext uri="{BB962C8B-B14F-4D97-AF65-F5344CB8AC3E}">
        <p14:creationId xmlns:p14="http://schemas.microsoft.com/office/powerpoint/2010/main" val="4124416872"/>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New Roman" pitchFamily="-107"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pitchFamily="-107"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pitchFamily="-107"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pitchFamily="-107"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pitchFamily="-107" charset="0"/>
        </a:defRPr>
      </a:lvl6pPr>
      <a:lvl7pPr marL="914400" algn="ctr" rtl="0" fontAlgn="base">
        <a:spcBef>
          <a:spcPct val="0"/>
        </a:spcBef>
        <a:spcAft>
          <a:spcPct val="0"/>
        </a:spcAft>
        <a:defRPr sz="4400">
          <a:solidFill>
            <a:schemeClr val="tx2"/>
          </a:solidFill>
          <a:latin typeface="Times New Roman" pitchFamily="-107" charset="0"/>
        </a:defRPr>
      </a:lvl7pPr>
      <a:lvl8pPr marL="1371600" algn="ctr" rtl="0" fontAlgn="base">
        <a:spcBef>
          <a:spcPct val="0"/>
        </a:spcBef>
        <a:spcAft>
          <a:spcPct val="0"/>
        </a:spcAft>
        <a:defRPr sz="4400">
          <a:solidFill>
            <a:schemeClr val="tx2"/>
          </a:solidFill>
          <a:latin typeface="Times New Roman" pitchFamily="-107" charset="0"/>
        </a:defRPr>
      </a:lvl8pPr>
      <a:lvl9pPr marL="1828800" algn="ctr" rtl="0" fontAlgn="base">
        <a:spcBef>
          <a:spcPct val="0"/>
        </a:spcBef>
        <a:spcAft>
          <a:spcPct val="0"/>
        </a:spcAft>
        <a:defRPr sz="4400">
          <a:solidFill>
            <a:schemeClr val="tx2"/>
          </a:solidFill>
          <a:latin typeface="Times New Roman"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7"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7"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07" charset="0"/>
                <a:ea typeface="+mn-ea"/>
                <a:cs typeface="+mn-cs"/>
              </a:defRPr>
            </a:lvl1pPr>
          </a:lstStyle>
          <a:p>
            <a:pPr defTabSz="914400"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07" charset="0"/>
                <a:ea typeface="+mn-ea"/>
                <a:cs typeface="+mn-cs"/>
              </a:defRPr>
            </a:lvl1pPr>
          </a:lstStyle>
          <a:p>
            <a:pPr defTabSz="914400"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defTabSz="914400" fontAlgn="base">
              <a:spcBef>
                <a:spcPct val="0"/>
              </a:spcBef>
              <a:spcAft>
                <a:spcPct val="0"/>
              </a:spcAft>
              <a:defRPr/>
            </a:pPr>
            <a:fld id="{1826D4C5-F817-DB48-923F-9EF7F633EF3B}" type="slidenum">
              <a:rPr lang="en-US">
                <a:solidFill>
                  <a:srgbClr val="000000"/>
                </a:solidFill>
                <a:latin typeface="Times New Roman" charset="0"/>
                <a:ea typeface="ＭＳ Ｐゴシック" charset="0"/>
                <a:cs typeface="ＭＳ Ｐゴシック" charset="0"/>
              </a:rPr>
              <a:pPr defTabSz="914400" fontAlgn="base">
                <a:spcBef>
                  <a:spcPct val="0"/>
                </a:spcBef>
                <a:spcAft>
                  <a:spcPct val="0"/>
                </a:spcAft>
                <a:defRPr/>
              </a:pPr>
              <a:t>‹#›</a:t>
            </a:fld>
            <a:endParaRPr lang="en-US" dirty="0">
              <a:solidFill>
                <a:srgbClr val="000000"/>
              </a:solidFill>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79713104"/>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New Roman" pitchFamily="-107"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pitchFamily="-107"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pitchFamily="-107"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pitchFamily="-107"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pitchFamily="-107" charset="0"/>
        </a:defRPr>
      </a:lvl6pPr>
      <a:lvl7pPr marL="914400" algn="ctr" rtl="0" fontAlgn="base">
        <a:spcBef>
          <a:spcPct val="0"/>
        </a:spcBef>
        <a:spcAft>
          <a:spcPct val="0"/>
        </a:spcAft>
        <a:defRPr sz="4400">
          <a:solidFill>
            <a:schemeClr val="tx2"/>
          </a:solidFill>
          <a:latin typeface="Times New Roman" pitchFamily="-107" charset="0"/>
        </a:defRPr>
      </a:lvl7pPr>
      <a:lvl8pPr marL="1371600" algn="ctr" rtl="0" fontAlgn="base">
        <a:spcBef>
          <a:spcPct val="0"/>
        </a:spcBef>
        <a:spcAft>
          <a:spcPct val="0"/>
        </a:spcAft>
        <a:defRPr sz="4400">
          <a:solidFill>
            <a:schemeClr val="tx2"/>
          </a:solidFill>
          <a:latin typeface="Times New Roman" pitchFamily="-107" charset="0"/>
        </a:defRPr>
      </a:lvl8pPr>
      <a:lvl9pPr marL="1828800" algn="ctr" rtl="0" fontAlgn="base">
        <a:spcBef>
          <a:spcPct val="0"/>
        </a:spcBef>
        <a:spcAft>
          <a:spcPct val="0"/>
        </a:spcAft>
        <a:defRPr sz="4400">
          <a:solidFill>
            <a:schemeClr val="tx2"/>
          </a:solidFill>
          <a:latin typeface="Times New Roman"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7"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7"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bwMode="auto">
          <a:xfrm>
            <a:off x="1371600" y="533400"/>
            <a:ext cx="7543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43" name="Rectangle 3"/>
          <p:cNvSpPr>
            <a:spLocks noGrp="1" noChangeArrowheads="1"/>
          </p:cNvSpPr>
          <p:nvPr>
            <p:ph type="dt" sz="half" idx="2"/>
          </p:nvPr>
        </p:nvSpPr>
        <p:spPr bwMode="auto">
          <a:xfrm>
            <a:off x="1371600" y="6248400"/>
            <a:ext cx="16764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defRPr sz="1400">
                <a:solidFill>
                  <a:srgbClr val="000000"/>
                </a:solidFill>
                <a:latin typeface="Times New Roman" pitchFamily="-111" charset="0"/>
                <a:ea typeface="+mn-ea"/>
                <a:cs typeface="+mn-cs"/>
              </a:defRPr>
            </a:lvl1pPr>
          </a:lstStyle>
          <a:p>
            <a:pPr>
              <a:defRPr/>
            </a:pPr>
            <a:endParaRPr lang="en-US" dirty="0"/>
          </a:p>
        </p:txBody>
      </p:sp>
      <p:sp>
        <p:nvSpPr>
          <p:cNvPr id="10244" name="Rectangle 4"/>
          <p:cNvSpPr>
            <a:spLocks noGrp="1" noChangeArrowheads="1"/>
          </p:cNvSpPr>
          <p:nvPr>
            <p:ph type="ftr" sz="quarter" idx="3"/>
          </p:nvPr>
        </p:nvSpPr>
        <p:spPr bwMode="auto">
          <a:xfrm>
            <a:off x="3429000" y="6248400"/>
            <a:ext cx="3429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defRPr sz="1400">
                <a:solidFill>
                  <a:srgbClr val="000000"/>
                </a:solidFill>
                <a:latin typeface="Times New Roman" pitchFamily="-111" charset="0"/>
                <a:ea typeface="+mn-ea"/>
                <a:cs typeface="+mn-cs"/>
              </a:defRPr>
            </a:lvl1pPr>
          </a:lstStyle>
          <a:p>
            <a:pPr>
              <a:defRPr/>
            </a:pPr>
            <a:endParaRPr lang="en-US" dirty="0"/>
          </a:p>
        </p:txBody>
      </p:sp>
      <p:sp>
        <p:nvSpPr>
          <p:cNvPr id="10245" name="Rectangle 5"/>
          <p:cNvSpPr>
            <a:spLocks noGrp="1" noChangeArrowheads="1"/>
          </p:cNvSpPr>
          <p:nvPr>
            <p:ph type="sldNum" sz="quarter" idx="4"/>
          </p:nvPr>
        </p:nvSpPr>
        <p:spPr bwMode="auto">
          <a:xfrm>
            <a:off x="72390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a:solidFill>
                  <a:srgbClr val="000000"/>
                </a:solidFill>
              </a:defRPr>
            </a:lvl1pPr>
          </a:lstStyle>
          <a:p>
            <a:pPr>
              <a:defRPr/>
            </a:pPr>
            <a:fld id="{43180D93-86AD-F144-A05D-3FBB4BAA6C67}" type="slidenum">
              <a:rPr lang="en-US"/>
              <a:pPr>
                <a:defRPr/>
              </a:pPr>
              <a:t>‹#›</a:t>
            </a:fld>
            <a:endParaRPr lang="en-US" dirty="0"/>
          </a:p>
        </p:txBody>
      </p:sp>
      <p:pic>
        <p:nvPicPr>
          <p:cNvPr id="156678" name="Picture 6" descr="strtegic1"/>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12192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6679" name="Rectangle 7"/>
          <p:cNvSpPr>
            <a:spLocks noGrp="1" noChangeArrowheads="1"/>
          </p:cNvSpPr>
          <p:nvPr>
            <p:ph type="body" idx="1"/>
          </p:nvPr>
        </p:nvSpPr>
        <p:spPr bwMode="auto">
          <a:xfrm>
            <a:off x="1371600" y="1981200"/>
            <a:ext cx="76200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0224441"/>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lr>
          <a:schemeClr val="tx2"/>
        </a:buClr>
        <a:buFont typeface="Wingdings" charset="0"/>
        <a:buChar char="w"/>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SzPct val="95000"/>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76200" y="274638"/>
            <a:ext cx="8991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lt1"/>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1" name="Google Shape;11;p16"/>
          <p:cNvSpPr txBox="1">
            <a:spLocks noGrp="1"/>
          </p:cNvSpPr>
          <p:nvPr>
            <p:ph type="body" idx="1"/>
          </p:nvPr>
        </p:nvSpPr>
        <p:spPr>
          <a:xfrm>
            <a:off x="76200" y="1600200"/>
            <a:ext cx="8991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20702647"/>
      </p:ext>
    </p:extLst>
  </p:cSld>
  <p:clrMap bg1="lt1" tx1="dk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3429915347"/>
      </p:ext>
    </p:extLst>
  </p:cSld>
  <p:clrMap bg1="dk2" tx1="lt1" bg2="dk1"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path path="circle">
            <a:fillToRect l="50000" t="50000" r="50000" b="50000"/>
          </a:path>
          <a:tileRect/>
        </a:gradFill>
        <a:effectLst/>
      </p:bgPr>
    </p:bg>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000" b="1"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000" b="1"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000" b="1"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000" b="1"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86" name="Google Shape;86;p18"/>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1"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1"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1"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87" name="Google Shape;87;p18"/>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400">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rgbClr val="000000"/>
                </a:solidFill>
                <a:latin typeface="Times New Roman"/>
                <a:ea typeface="Times New Roman"/>
                <a:cs typeface="Times New Roman"/>
                <a:sym typeface="Times New Roman"/>
              </a:defRPr>
            </a:lvl1pPr>
            <a:lvl2pPr marL="0" marR="0" lvl="1" indent="0" algn="r" rtl="0">
              <a:spcBef>
                <a:spcPts val="0"/>
              </a:spcBef>
              <a:spcAft>
                <a:spcPts val="0"/>
              </a:spcAft>
              <a:buNone/>
              <a:defRPr sz="1400">
                <a:solidFill>
                  <a:srgbClr val="000000"/>
                </a:solidFill>
                <a:latin typeface="Times New Roman"/>
                <a:ea typeface="Times New Roman"/>
                <a:cs typeface="Times New Roman"/>
                <a:sym typeface="Times New Roman"/>
              </a:defRPr>
            </a:lvl2pPr>
            <a:lvl3pPr marL="0" marR="0" lvl="2" indent="0" algn="r" rtl="0">
              <a:spcBef>
                <a:spcPts val="0"/>
              </a:spcBef>
              <a:spcAft>
                <a:spcPts val="0"/>
              </a:spcAft>
              <a:buNone/>
              <a:defRPr sz="1400">
                <a:solidFill>
                  <a:srgbClr val="000000"/>
                </a:solidFill>
                <a:latin typeface="Times New Roman"/>
                <a:ea typeface="Times New Roman"/>
                <a:cs typeface="Times New Roman"/>
                <a:sym typeface="Times New Roman"/>
              </a:defRPr>
            </a:lvl3pPr>
            <a:lvl4pPr marL="0" marR="0" lvl="3" indent="0" algn="r" rtl="0">
              <a:spcBef>
                <a:spcPts val="0"/>
              </a:spcBef>
              <a:spcAft>
                <a:spcPts val="0"/>
              </a:spcAft>
              <a:buNone/>
              <a:defRPr sz="1400">
                <a:solidFill>
                  <a:srgbClr val="000000"/>
                </a:solidFill>
                <a:latin typeface="Times New Roman"/>
                <a:ea typeface="Times New Roman"/>
                <a:cs typeface="Times New Roman"/>
                <a:sym typeface="Times New Roman"/>
              </a:defRPr>
            </a:lvl4pPr>
            <a:lvl5pPr marL="0" marR="0" lvl="4" indent="0" algn="r" rtl="0">
              <a:spcBef>
                <a:spcPts val="0"/>
              </a:spcBef>
              <a:spcAft>
                <a:spcPts val="0"/>
              </a:spcAft>
              <a:buNone/>
              <a:defRPr sz="1400">
                <a:solidFill>
                  <a:srgbClr val="000000"/>
                </a:solidFill>
                <a:latin typeface="Times New Roman"/>
                <a:ea typeface="Times New Roman"/>
                <a:cs typeface="Times New Roman"/>
                <a:sym typeface="Times New Roman"/>
              </a:defRPr>
            </a:lvl5pPr>
            <a:lvl6pPr marL="0" marR="0" lvl="5" indent="0" algn="r" rtl="0">
              <a:spcBef>
                <a:spcPts val="0"/>
              </a:spcBef>
              <a:spcAft>
                <a:spcPts val="0"/>
              </a:spcAft>
              <a:buNone/>
              <a:defRPr sz="1400">
                <a:solidFill>
                  <a:srgbClr val="000000"/>
                </a:solidFill>
                <a:latin typeface="Times New Roman"/>
                <a:ea typeface="Times New Roman"/>
                <a:cs typeface="Times New Roman"/>
                <a:sym typeface="Times New Roman"/>
              </a:defRPr>
            </a:lvl6pPr>
            <a:lvl7pPr marL="0" marR="0" lvl="6" indent="0" algn="r" rtl="0">
              <a:spcBef>
                <a:spcPts val="0"/>
              </a:spcBef>
              <a:spcAft>
                <a:spcPts val="0"/>
              </a:spcAft>
              <a:buNone/>
              <a:defRPr sz="1400">
                <a:solidFill>
                  <a:srgbClr val="000000"/>
                </a:solidFill>
                <a:latin typeface="Times New Roman"/>
                <a:ea typeface="Times New Roman"/>
                <a:cs typeface="Times New Roman"/>
                <a:sym typeface="Times New Roman"/>
              </a:defRPr>
            </a:lvl7pPr>
            <a:lvl8pPr marL="0" marR="0" lvl="7" indent="0" algn="r" rtl="0">
              <a:spcBef>
                <a:spcPts val="0"/>
              </a:spcBef>
              <a:spcAft>
                <a:spcPts val="0"/>
              </a:spcAft>
              <a:buNone/>
              <a:defRPr sz="1400">
                <a:solidFill>
                  <a:srgbClr val="000000"/>
                </a:solidFill>
                <a:latin typeface="Times New Roman"/>
                <a:ea typeface="Times New Roman"/>
                <a:cs typeface="Times New Roman"/>
                <a:sym typeface="Times New Roman"/>
              </a:defRPr>
            </a:lvl8pPr>
            <a:lvl9pPr marL="0" marR="0" lvl="8" indent="0" algn="r" rtl="0">
              <a:spcBef>
                <a:spcPts val="0"/>
              </a:spcBef>
              <a:spcAft>
                <a:spcPts val="0"/>
              </a:spcAft>
              <a:buNone/>
              <a:defRPr sz="1400">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11209545"/>
      </p:ext>
    </p:extLst>
  </p:cSld>
  <p:clrMap bg1="lt1" tx1="dk1" bg2="dk2" tx2="lt2" accent1="accent1" accent2="accent2" accent3="accent3" accent4="accent4" accent5="accent5" accent6="accent6" hlink="hlink" folHlink="folHlink"/>
  <p:sldLayoutIdLst>
    <p:sldLayoutId id="2147483736" r:id="rId1"/>
    <p:sldLayoutId id="2147483737" r:id="rId2"/>
    <p:sldLayoutId id="2147483738"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 y="274638"/>
            <a:ext cx="8991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76200" y="1600200"/>
            <a:ext cx="8991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pPr>
            <a:endParaRPr lang="en-US" dirty="0">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pPr>
            <a:endParaRPr lang="en-US" dirty="0">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DD73AEEF-99ED-4545-9C5E-B6F0A8966203}" type="slidenum">
              <a:rPr lang="en-US">
                <a:solidFill>
                  <a:srgbClr val="000000"/>
                </a:solidFill>
                <a:latin typeface="Arial" charset="0"/>
              </a:rPr>
              <a:pPr defTabSz="914400" fontAlgn="base">
                <a:spcBef>
                  <a:spcPct val="0"/>
                </a:spcBef>
                <a:spcAft>
                  <a:spcPct val="0"/>
                </a:spcAft>
              </a:pPr>
              <a:t>‹#›</a:t>
            </a:fld>
            <a:endParaRPr lang="en-US" dirty="0">
              <a:solidFill>
                <a:srgbClr val="000000"/>
              </a:solidFill>
              <a:latin typeface="Arial" charset="0"/>
            </a:endParaRPr>
          </a:p>
        </p:txBody>
      </p:sp>
    </p:spTree>
    <p:extLst>
      <p:ext uri="{BB962C8B-B14F-4D97-AF65-F5344CB8AC3E}">
        <p14:creationId xmlns:p14="http://schemas.microsoft.com/office/powerpoint/2010/main" val="2290816056"/>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a:extLst>
              <a:ext uri="{FF2B5EF4-FFF2-40B4-BE49-F238E27FC236}">
                <a16:creationId xmlns:a16="http://schemas.microsoft.com/office/drawing/2014/main" id="{50D5BC58-C214-43E4-AACC-5811FDAB5B08}"/>
              </a:ext>
            </a:extLst>
          </p:cNvPr>
          <p:cNvSpPr>
            <a:spLocks noGrp="1" noChangeArrowheads="1"/>
          </p:cNvSpPr>
          <p:nvPr>
            <p:ph type="title"/>
          </p:nvPr>
        </p:nvSpPr>
        <p:spPr bwMode="auto">
          <a:xfrm>
            <a:off x="0" y="609600"/>
            <a:ext cx="9144000" cy="11430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p>
            <a:pPr lvl="0"/>
            <a:r>
              <a:rPr lang="en-US" dirty="0"/>
              <a:t>Click to edit Master title style</a:t>
            </a:r>
          </a:p>
        </p:txBody>
      </p:sp>
      <p:sp>
        <p:nvSpPr>
          <p:cNvPr id="21507" name="Rectangle 4">
            <a:extLst>
              <a:ext uri="{FF2B5EF4-FFF2-40B4-BE49-F238E27FC236}">
                <a16:creationId xmlns:a16="http://schemas.microsoft.com/office/drawing/2014/main" id="{2A5B3E1E-4312-412D-8F2E-3D989378D00B}"/>
              </a:ext>
            </a:extLst>
          </p:cNvPr>
          <p:cNvSpPr>
            <a:spLocks noGrp="1" noChangeArrowheads="1"/>
          </p:cNvSpPr>
          <p:nvPr>
            <p:ph type="body" idx="1"/>
          </p:nvPr>
        </p:nvSpPr>
        <p:spPr bwMode="auto">
          <a:xfrm>
            <a:off x="381000" y="1981200"/>
            <a:ext cx="8534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7" rIns="92075" bIns="4603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231D3E8E-2A9F-4F8C-AABD-3F2F14B5D1F1}"/>
              </a:ext>
            </a:extLst>
          </p:cNvPr>
          <p:cNvSpPr>
            <a:spLocks noGrp="1" noChangeArrowheads="1"/>
          </p:cNvSpPr>
          <p:nvPr>
            <p:ph type="dt" sz="half" idx="2"/>
          </p:nvPr>
        </p:nvSpPr>
        <p:spPr bwMode="auto">
          <a:xfrm>
            <a:off x="304800" y="6248400"/>
            <a:ext cx="19050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defRPr sz="1400">
                <a:solidFill>
                  <a:srgbClr val="FFFFFF"/>
                </a:solidFill>
                <a:latin typeface="Arial" panose="020B0604020202020204" pitchFamily="34" charset="0"/>
              </a:defRPr>
            </a:lvl1pPr>
          </a:lstStyle>
          <a:p>
            <a:fld id="{AD1FD7DE-0BE3-45DD-ACDD-B71A67FE86FC}" type="datetime1">
              <a:rPr lang="en-US" altLang="en-US"/>
              <a:pPr/>
              <a:t>2/7/23</a:t>
            </a:fld>
            <a:endParaRPr lang="en-US" altLang="en-US" dirty="0"/>
          </a:p>
        </p:txBody>
      </p:sp>
      <p:sp>
        <p:nvSpPr>
          <p:cNvPr id="1030" name="Rectangle 6">
            <a:extLst>
              <a:ext uri="{FF2B5EF4-FFF2-40B4-BE49-F238E27FC236}">
                <a16:creationId xmlns:a16="http://schemas.microsoft.com/office/drawing/2014/main" id="{87E85196-74C3-4967-8AE6-F6A5FCF8A53F}"/>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a:defRPr sz="1400">
                <a:solidFill>
                  <a:srgbClr val="FFFFFF"/>
                </a:solidFill>
                <a:latin typeface="+mn-lt"/>
                <a:ea typeface="+mn-ea"/>
              </a:defRPr>
            </a:lvl1pPr>
          </a:lstStyle>
          <a:p>
            <a:pPr>
              <a:defRPr/>
            </a:pPr>
            <a:endParaRPr lang="en-US" dirty="0"/>
          </a:p>
        </p:txBody>
      </p:sp>
      <p:sp>
        <p:nvSpPr>
          <p:cNvPr id="1031" name="Rectangle 7">
            <a:extLst>
              <a:ext uri="{FF2B5EF4-FFF2-40B4-BE49-F238E27FC236}">
                <a16:creationId xmlns:a16="http://schemas.microsoft.com/office/drawing/2014/main" id="{EE3A3138-685E-4BE9-8700-A042EF931DDA}"/>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r">
              <a:defRPr sz="1400">
                <a:solidFill>
                  <a:srgbClr val="FFFFFF"/>
                </a:solidFill>
                <a:latin typeface="Arial" panose="020B0604020202020204" pitchFamily="34" charset="0"/>
              </a:defRPr>
            </a:lvl1pPr>
          </a:lstStyle>
          <a:p>
            <a:fld id="{6BE88F41-5885-4A55-ABCD-F49DF89E0980}" type="slidenum">
              <a:rPr lang="en-US" altLang="en-US"/>
              <a:pPr/>
              <a:t>‹#›</a:t>
            </a:fld>
            <a:endParaRPr lang="en-US" altLang="en-US" dirty="0"/>
          </a:p>
        </p:txBody>
      </p:sp>
    </p:spTree>
    <p:extLst>
      <p:ext uri="{BB962C8B-B14F-4D97-AF65-F5344CB8AC3E}">
        <p14:creationId xmlns:p14="http://schemas.microsoft.com/office/powerpoint/2010/main" val="3666083463"/>
      </p:ext>
    </p:extLst>
  </p:cSld>
  <p:clrMap bg1="dk2" tx1="lt1" bg2="dk1" tx2="lt2" accent1="accent1" accent2="accent2" accent3="accent3" accent4="accent4" accent5="accent5" accent6="accent6" hlink="hlink" folHlink="folHlink"/>
  <p:sldLayoutIdLst>
    <p:sldLayoutId id="2147483752" r:id="rId1"/>
  </p:sldLayoutIdLst>
  <p:txStyles>
    <p:titleStyle>
      <a:lvl1pPr algn="ctr" rtl="0" eaLnBrk="0" fontAlgn="base" hangingPunct="0">
        <a:lnSpc>
          <a:spcPct val="70000"/>
        </a:lnSpc>
        <a:spcBef>
          <a:spcPct val="0"/>
        </a:spcBef>
        <a:spcAft>
          <a:spcPct val="0"/>
        </a:spcAft>
        <a:defRPr sz="48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2pPr>
      <a:lvl3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3pPr>
      <a:lvl4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4pPr>
      <a:lvl5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65000"/>
        <a:buFont typeface="Wingdings" panose="05000000000000000000" pitchFamily="2" charset="2"/>
        <a:buChar char="u"/>
        <a:defRPr sz="26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hlink"/>
        </a:buClr>
        <a:buSzPct val="100000"/>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993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4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ea typeface="+mn-ea"/>
                <a:cs typeface="+mn-cs"/>
              </a:defRPr>
            </a:lvl1pPr>
          </a:lstStyle>
          <a:p>
            <a:pPr>
              <a:defRPr/>
            </a:pPr>
            <a:endParaRPr lang="en-US" dirty="0"/>
          </a:p>
        </p:txBody>
      </p:sp>
      <p:sp>
        <p:nvSpPr>
          <p:cNvPr id="174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ea typeface="+mn-ea"/>
                <a:cs typeface="+mn-cs"/>
              </a:defRPr>
            </a:lvl1pPr>
          </a:lstStyle>
          <a:p>
            <a:pPr>
              <a:defRPr/>
            </a:pPr>
            <a:endParaRPr lang="en-US" dirty="0"/>
          </a:p>
        </p:txBody>
      </p:sp>
      <p:sp>
        <p:nvSpPr>
          <p:cNvPr id="174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fld id="{6E31A397-33F7-0A4B-B640-C271850A49DA}" type="slidenum">
              <a:rPr lang="en-US"/>
              <a:pPr>
                <a:defRPr/>
              </a:pPr>
              <a:t>‹#›</a:t>
            </a:fld>
            <a:endParaRPr lang="en-US" dirty="0"/>
          </a:p>
        </p:txBody>
      </p:sp>
    </p:spTree>
    <p:extLst>
      <p:ext uri="{BB962C8B-B14F-4D97-AF65-F5344CB8AC3E}">
        <p14:creationId xmlns:p14="http://schemas.microsoft.com/office/powerpoint/2010/main" val="931939947"/>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71600" y="533400"/>
            <a:ext cx="7543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43" name="Rectangle 3"/>
          <p:cNvSpPr>
            <a:spLocks noGrp="1" noChangeArrowheads="1"/>
          </p:cNvSpPr>
          <p:nvPr>
            <p:ph type="dt" sz="half" idx="2"/>
          </p:nvPr>
        </p:nvSpPr>
        <p:spPr bwMode="auto">
          <a:xfrm>
            <a:off x="1371600" y="6248400"/>
            <a:ext cx="16764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defRPr sz="1400">
                <a:latin typeface="Times New Roman" pitchFamily="-111" charset="0"/>
                <a:ea typeface="+mn-ea"/>
                <a:cs typeface="+mn-cs"/>
              </a:defRPr>
            </a:lvl1pPr>
          </a:lstStyle>
          <a:p>
            <a:pPr defTabSz="914400" fontAlgn="base">
              <a:spcAft>
                <a:spcPct val="0"/>
              </a:spcAft>
              <a:defRPr/>
            </a:pPr>
            <a:endParaRPr lang="en-US" dirty="0">
              <a:solidFill>
                <a:srgbClr val="000000"/>
              </a:solidFill>
            </a:endParaRPr>
          </a:p>
        </p:txBody>
      </p:sp>
      <p:sp>
        <p:nvSpPr>
          <p:cNvPr id="10244" name="Rectangle 4"/>
          <p:cNvSpPr>
            <a:spLocks noGrp="1" noChangeArrowheads="1"/>
          </p:cNvSpPr>
          <p:nvPr>
            <p:ph type="ftr" sz="quarter" idx="3"/>
          </p:nvPr>
        </p:nvSpPr>
        <p:spPr bwMode="auto">
          <a:xfrm>
            <a:off x="3429000" y="6248400"/>
            <a:ext cx="3429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defRPr sz="1400">
                <a:latin typeface="Times New Roman" pitchFamily="-111" charset="0"/>
                <a:ea typeface="+mn-ea"/>
                <a:cs typeface="+mn-cs"/>
              </a:defRPr>
            </a:lvl1pPr>
          </a:lstStyle>
          <a:p>
            <a:pPr defTabSz="914400" fontAlgn="base">
              <a:spcAft>
                <a:spcPct val="0"/>
              </a:spcAft>
              <a:defRPr/>
            </a:pPr>
            <a:endParaRPr lang="en-US" dirty="0">
              <a:solidFill>
                <a:srgbClr val="000000"/>
              </a:solidFill>
            </a:endParaRPr>
          </a:p>
        </p:txBody>
      </p:sp>
      <p:sp>
        <p:nvSpPr>
          <p:cNvPr id="10245" name="Rectangle 5"/>
          <p:cNvSpPr>
            <a:spLocks noGrp="1" noChangeArrowheads="1"/>
          </p:cNvSpPr>
          <p:nvPr>
            <p:ph type="sldNum" sz="quarter" idx="4"/>
          </p:nvPr>
        </p:nvSpPr>
        <p:spPr bwMode="auto">
          <a:xfrm>
            <a:off x="72390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a:lvl1pPr>
          </a:lstStyle>
          <a:p>
            <a:pPr defTabSz="914400" fontAlgn="base">
              <a:spcAft>
                <a:spcPct val="0"/>
              </a:spcAft>
              <a:defRPr/>
            </a:pPr>
            <a:fld id="{3D926114-98A2-624F-A553-1E6C8A3A1CCA}" type="slidenum">
              <a:rPr lang="en-US">
                <a:solidFill>
                  <a:srgbClr val="000000"/>
                </a:solidFill>
                <a:latin typeface="Times New Roman" charset="0"/>
                <a:ea typeface="ＭＳ Ｐゴシック" charset="0"/>
                <a:cs typeface="ＭＳ Ｐゴシック" charset="0"/>
              </a:rPr>
              <a:pPr defTabSz="914400" fontAlgn="base">
                <a:spcAft>
                  <a:spcPct val="0"/>
                </a:spcAft>
                <a:defRPr/>
              </a:pPr>
              <a:t>‹#›</a:t>
            </a:fld>
            <a:endParaRPr lang="en-US" dirty="0">
              <a:solidFill>
                <a:srgbClr val="000000"/>
              </a:solidFill>
              <a:latin typeface="Times New Roman" charset="0"/>
              <a:ea typeface="ＭＳ Ｐゴシック" charset="0"/>
              <a:cs typeface="ＭＳ Ｐゴシック" charset="0"/>
            </a:endParaRPr>
          </a:p>
        </p:txBody>
      </p:sp>
      <p:pic>
        <p:nvPicPr>
          <p:cNvPr id="1030" name="Picture 6" descr="strtegic1"/>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12192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1" name="Rectangle 7"/>
          <p:cNvSpPr>
            <a:spLocks noGrp="1" noChangeArrowheads="1"/>
          </p:cNvSpPr>
          <p:nvPr>
            <p:ph type="body" idx="1"/>
          </p:nvPr>
        </p:nvSpPr>
        <p:spPr bwMode="auto">
          <a:xfrm>
            <a:off x="1371600" y="1981200"/>
            <a:ext cx="76200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9500880"/>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lr>
          <a:schemeClr val="tx2"/>
        </a:buClr>
        <a:buFont typeface="Wingdings" charset="0"/>
        <a:buChar char="w"/>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SzPct val="95000"/>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1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105" charset="0"/>
                <a:ea typeface="ＭＳ Ｐゴシック" pitchFamily="-105" charset="-128"/>
                <a:cs typeface="ＭＳ Ｐゴシック" pitchFamily="-105" charset="-128"/>
              </a:defRPr>
            </a:lvl1pPr>
          </a:lstStyle>
          <a:p>
            <a:pPr fontAlgn="base">
              <a:spcBef>
                <a:spcPct val="0"/>
              </a:spcBef>
              <a:spcAft>
                <a:spcPct val="0"/>
              </a:spcAft>
              <a:defRPr/>
            </a:pPr>
            <a:endParaRPr lang="en-US" dirty="0">
              <a:sym typeface="Arial"/>
              <a:rtl val="0"/>
            </a:endParaRPr>
          </a:p>
        </p:txBody>
      </p:sp>
      <p:sp>
        <p:nvSpPr>
          <p:cNvPr id="901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105" charset="0"/>
                <a:ea typeface="ＭＳ Ｐゴシック" pitchFamily="-105" charset="-128"/>
                <a:cs typeface="ＭＳ Ｐゴシック" pitchFamily="-105" charset="-128"/>
              </a:defRPr>
            </a:lvl1pPr>
          </a:lstStyle>
          <a:p>
            <a:pPr fontAlgn="base">
              <a:spcBef>
                <a:spcPct val="0"/>
              </a:spcBef>
              <a:spcAft>
                <a:spcPct val="0"/>
              </a:spcAft>
              <a:defRPr/>
            </a:pPr>
            <a:endParaRPr lang="en-US" dirty="0">
              <a:sym typeface="Arial"/>
              <a:rtl val="0"/>
            </a:endParaRPr>
          </a:p>
        </p:txBody>
      </p:sp>
      <p:sp>
        <p:nvSpPr>
          <p:cNvPr id="9011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Arial" charset="0"/>
              </a:defRPr>
            </a:lvl1pPr>
          </a:lstStyle>
          <a:p>
            <a:pPr fontAlgn="base">
              <a:spcBef>
                <a:spcPct val="0"/>
              </a:spcBef>
              <a:spcAft>
                <a:spcPct val="0"/>
              </a:spcAft>
            </a:pPr>
            <a:fld id="{A49BC559-694F-3D40-8EC4-C3FB22BD058D}" type="slidenum">
              <a:rPr lang="en-US">
                <a:latin typeface="Arial" charset="0"/>
                <a:ea typeface="ＭＳ Ｐゴシック" charset="0"/>
                <a:sym typeface="Arial"/>
                <a:rtl val="0"/>
              </a:rPr>
              <a:pPr fontAlgn="base">
                <a:spcBef>
                  <a:spcPct val="0"/>
                </a:spcBef>
                <a:spcAft>
                  <a:spcPct val="0"/>
                </a:spcAft>
              </a:pPr>
              <a:t>‹#›</a:t>
            </a:fld>
            <a:endParaRPr lang="en-US" dirty="0">
              <a:latin typeface="Arial" charset="0"/>
              <a:ea typeface="ＭＳ Ｐゴシック" charset="0"/>
              <a:sym typeface="Arial"/>
              <a:rtl val="0"/>
            </a:endParaRPr>
          </a:p>
        </p:txBody>
      </p:sp>
    </p:spTree>
    <p:extLst>
      <p:ext uri="{BB962C8B-B14F-4D97-AF65-F5344CB8AC3E}">
        <p14:creationId xmlns:p14="http://schemas.microsoft.com/office/powerpoint/2010/main" val="2118193017"/>
      </p:ext>
    </p:extLst>
  </p:cSld>
  <p:clrMap bg1="lt1" tx1="dk1" bg2="lt2" tx2="dk2" accent1="accent1" accent2="accent2" accent3="accent3" accent4="accent4" accent5="accent5" accent6="accent6" hlink="hlink" folHlink="folHlink"/>
  <p:sldLayoutIdLst>
    <p:sldLayoutId id="2147483778" r:id="rId1"/>
  </p:sldLayoutIdLst>
  <p:transition>
    <p:fade/>
  </p:transition>
  <p:txStyles>
    <p:title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Arial" pitchFamily="34"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pitchFamily="34"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pitchFamily="34"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pitchFamily="34"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defRPr sz="2400">
          <a:solidFill>
            <a:schemeClr val="tx1"/>
          </a:solidFill>
          <a:latin typeface="+mn-lt"/>
          <a:ea typeface="ＭＳ Ｐゴシック" charset="0"/>
          <a:cs typeface="Geneva" charset="-128"/>
        </a:defRPr>
      </a:lvl3pPr>
      <a:lvl4pPr marL="1600200" indent="-228600" algn="l" rtl="0" eaLnBrk="0" fontAlgn="base" hangingPunct="0">
        <a:spcBef>
          <a:spcPct val="20000"/>
        </a:spcBef>
        <a:spcAft>
          <a:spcPct val="0"/>
        </a:spcAft>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defRPr sz="2000">
          <a:solidFill>
            <a:schemeClr val="tx1"/>
          </a:solidFill>
          <a:latin typeface="+mn-lt"/>
          <a:ea typeface="ＭＳ Ｐゴシック" charset="-128"/>
          <a:cs typeface="ＭＳ Ｐゴシック" charset="-128"/>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1.xml"/><Relationship Id="rId1" Type="http://schemas.openxmlformats.org/officeDocument/2006/relationships/themeOverride" Target="../theme/themeOverride1.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7.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7.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88.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99.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9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0.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10.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5.xml"/><Relationship Id="rId1" Type="http://schemas.openxmlformats.org/officeDocument/2006/relationships/themeOverride" Target="../theme/themeOverride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3.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32.xml"/><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1" descr="http://wau.org/images/sized/images/issues/godslove-400x300.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86" name="Google Shape;186;p1"/>
          <p:cNvSpPr txBox="1">
            <a:spLocks noGrp="1"/>
          </p:cNvSpPr>
          <p:nvPr>
            <p:ph type="title"/>
          </p:nvPr>
        </p:nvSpPr>
        <p:spPr>
          <a:xfrm>
            <a:off x="457200" y="603128"/>
            <a:ext cx="8229600" cy="1229975"/>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1">
              <a:spcBef>
                <a:spcPts val="0"/>
              </a:spcBef>
              <a:spcAft>
                <a:spcPts val="0"/>
              </a:spcAft>
              <a:buNone/>
            </a:pPr>
            <a:r>
              <a:rPr lang="en-US" b="1" dirty="0"/>
              <a:t>ألوهية الروح </a:t>
            </a:r>
            <a:endParaRPr b="1" dirty="0"/>
          </a:p>
        </p:txBody>
      </p:sp>
      <p:sp>
        <p:nvSpPr>
          <p:cNvPr id="187" name="Google Shape;187;p1"/>
          <p:cNvSpPr txBox="1"/>
          <p:nvPr/>
        </p:nvSpPr>
        <p:spPr>
          <a:xfrm>
            <a:off x="381000" y="2286000"/>
            <a:ext cx="8229600" cy="1143000"/>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Pts val="4400"/>
              <a:buFont typeface="Arial"/>
              <a:buNone/>
              <a:tabLst/>
              <a:defRPr/>
            </a:pPr>
            <a:r>
              <a:rPr kumimoji="0" lang="en-US" sz="4400" b="1" i="0" u="none" strike="noStrike" kern="0" cap="none" spc="0" normalizeH="0" baseline="0" noProof="0">
                <a:ln>
                  <a:noFill/>
                </a:ln>
                <a:solidFill>
                  <a:srgbClr val="000000"/>
                </a:solidFill>
                <a:effectLst/>
                <a:uLnTx/>
                <a:uFillTx/>
                <a:latin typeface="Arial"/>
                <a:cs typeface="Arial"/>
                <a:sym typeface="Arial"/>
              </a:rPr>
              <a:t>"هو شخص"، أم "هو شيء"؟</a:t>
            </a:r>
            <a:endParaRPr kumimoji="0" sz="4400" b="1" i="0" u="none" strike="noStrike" kern="0" cap="none" spc="0" normalizeH="0" baseline="0" noProof="0">
              <a:ln>
                <a:noFill/>
              </a:ln>
              <a:solidFill>
                <a:srgbClr val="000000"/>
              </a:solidFill>
              <a:effectLst/>
              <a:uLnTx/>
              <a:uFillTx/>
              <a:latin typeface="Arial"/>
              <a:cs typeface="Arial"/>
              <a:sym typeface="Arial"/>
            </a:endParaRPr>
          </a:p>
        </p:txBody>
      </p:sp>
      <p:sp>
        <p:nvSpPr>
          <p:cNvPr id="188" name="Google Shape;188;p1"/>
          <p:cNvSpPr txBox="1"/>
          <p:nvPr/>
        </p:nvSpPr>
        <p:spPr>
          <a:xfrm>
            <a:off x="381000" y="3048000"/>
            <a:ext cx="8229600" cy="1143000"/>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Pts val="4400"/>
              <a:buFont typeface="Arial"/>
              <a:buNone/>
              <a:tabLst/>
              <a:defRPr/>
            </a:pPr>
            <a:r>
              <a:rPr kumimoji="0" lang="en-US" sz="4400" b="1" i="0" u="none" strike="noStrike" kern="0" cap="none" spc="0" normalizeH="0" baseline="0" noProof="0">
                <a:ln>
                  <a:noFill/>
                </a:ln>
                <a:solidFill>
                  <a:srgbClr val="000000"/>
                </a:solidFill>
                <a:effectLst/>
                <a:uLnTx/>
                <a:uFillTx/>
                <a:latin typeface="Arial"/>
                <a:cs typeface="Arial"/>
                <a:sym typeface="Arial"/>
              </a:rPr>
              <a:t>هل هو الله أم مجرّد روح؟</a:t>
            </a:r>
            <a:endParaRPr kumimoji="0" sz="4400" b="1" i="0" u="none" strike="noStrike" kern="0" cap="none" spc="0" normalizeH="0" baseline="0" noProof="0">
              <a:ln>
                <a:noFill/>
              </a:ln>
              <a:solidFill>
                <a:srgbClr val="000000"/>
              </a:solidFill>
              <a:effectLst/>
              <a:uLnTx/>
              <a:uFillTx/>
              <a:latin typeface="Arial"/>
              <a:cs typeface="Arial"/>
              <a:sym typeface="Arial"/>
            </a:endParaRPr>
          </a:p>
        </p:txBody>
      </p:sp>
      <p:sp>
        <p:nvSpPr>
          <p:cNvPr id="189" name="Google Shape;189;p1"/>
          <p:cNvSpPr txBox="1"/>
          <p:nvPr/>
        </p:nvSpPr>
        <p:spPr>
          <a:xfrm>
            <a:off x="8686800" y="-683730"/>
            <a:ext cx="355686"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Arial"/>
                <a:ea typeface="Arial"/>
                <a:cs typeface="Arial"/>
                <a:sym typeface="Arial"/>
              </a:rPr>
              <a:t>ii</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 name="Rectangle 1">
            <a:extLst>
              <a:ext uri="{FF2B5EF4-FFF2-40B4-BE49-F238E27FC236}">
                <a16:creationId xmlns:a16="http://schemas.microsoft.com/office/drawing/2014/main" id="{244AE422-8072-5B2D-E906-83C296999A45}"/>
              </a:ext>
            </a:extLst>
          </p:cNvPr>
          <p:cNvSpPr>
            <a:spLocks noChangeArrowheads="1"/>
          </p:cNvSpPr>
          <p:nvPr/>
        </p:nvSpPr>
        <p:spPr bwMode="auto">
          <a:xfrm>
            <a:off x="0" y="6395945"/>
            <a:ext cx="9180512" cy="476672"/>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457200" rtl="0" eaLnBrk="1" fontAlgn="auto" latinLnBrk="0" hangingPunct="1">
              <a:lnSpc>
                <a:spcPct val="100000"/>
              </a:lnSpc>
              <a:spcBef>
                <a:spcPct val="20000"/>
              </a:spcBef>
              <a:spcAft>
                <a:spcPts val="0"/>
              </a:spcAft>
              <a:buClr>
                <a:srgbClr val="FFCC00"/>
              </a:buClr>
              <a:buSzPct val="70000"/>
              <a:buFont typeface="Wingdings" charset="0"/>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cs typeface="Arial"/>
                <a:sym typeface="Arial"/>
              </a:rPr>
              <a:t> </a:t>
            </a: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cs typeface="Arial"/>
                <a:sym typeface="Arial"/>
              </a:rPr>
              <a:t> د. ريك جريفيث</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sym typeface="Arial"/>
              </a:rPr>
              <a:t>•  </a:t>
            </a: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sym typeface="Arial"/>
              </a:rPr>
              <a:t> مركز الدراسات اللاهوتية الأردني</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sym typeface="Arial"/>
              </a:rPr>
              <a:t>•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z="4000" b="1" dirty="0">
                <a:solidFill>
                  <a:srgbClr val="000000"/>
                </a:solidFill>
              </a:rPr>
              <a:t>يوجد إله واحد فقط </a:t>
            </a:r>
            <a:endParaRPr lang="en-US" sz="4000" b="1" dirty="0">
              <a:solidFill>
                <a:srgbClr val="000000"/>
              </a:solidFill>
            </a:endParaRPr>
          </a:p>
        </p:txBody>
      </p:sp>
      <p:pic>
        <p:nvPicPr>
          <p:cNvPr id="3" name="Picture 2"/>
          <p:cNvPicPr>
            <a:picLocks noChangeAspect="1"/>
          </p:cNvPicPr>
          <p:nvPr/>
        </p:nvPicPr>
        <p:blipFill>
          <a:blip r:embed="rId2"/>
          <a:stretch>
            <a:fillRect/>
          </a:stretch>
        </p:blipFill>
        <p:spPr>
          <a:xfrm>
            <a:off x="304800" y="1600200"/>
            <a:ext cx="4419600" cy="4419600"/>
          </a:xfrm>
          <a:prstGeom prst="rect">
            <a:avLst/>
          </a:prstGeom>
        </p:spPr>
      </p:pic>
      <p:sp>
        <p:nvSpPr>
          <p:cNvPr id="4" name="Title 1"/>
          <p:cNvSpPr txBox="1">
            <a:spLocks/>
          </p:cNvSpPr>
          <p:nvPr/>
        </p:nvSpPr>
        <p:spPr bwMode="auto">
          <a:xfrm>
            <a:off x="4798106" y="1599535"/>
            <a:ext cx="3904697" cy="3962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ar-JO" sz="3200" b="1" i="0" u="none" strike="noStrike" kern="1200" cap="none" spc="0" normalizeH="0" baseline="0" noProof="0" dirty="0">
              <a:ln>
                <a:noFill/>
              </a:ln>
              <a:solidFill>
                <a:srgbClr val="000000"/>
              </a:solidFill>
              <a:effectLst/>
              <a:uLnTx/>
              <a:uFillTx/>
              <a:latin typeface="Arial"/>
              <a:ea typeface="+mj-ea"/>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000000"/>
                </a:solidFill>
                <a:effectLst/>
                <a:uLnTx/>
                <a:uFillTx/>
                <a:latin typeface="Arial"/>
                <a:ea typeface="+mj-ea"/>
                <a:cs typeface="+mj-cs"/>
              </a:rPr>
              <a:t>"هكَذَا يَقُولُ الرَّبُّ مَلِكُ إِسْرَائِيلَ وَفَادِيهِ، رَبُّ الْجُنُودِ: «أَنَا الأَوَّلُ وَأَنَا الآخِرُ، </a:t>
            </a:r>
            <a:r>
              <a:rPr kumimoji="0" lang="ar-JO" sz="3200" b="1" i="0" u="none" strike="noStrike" kern="1200" cap="none" spc="0" normalizeH="0" baseline="0" noProof="0" dirty="0">
                <a:ln>
                  <a:noFill/>
                </a:ln>
                <a:solidFill>
                  <a:srgbClr val="000090"/>
                </a:solidFill>
                <a:effectLst/>
                <a:uLnTx/>
                <a:uFillTx/>
                <a:latin typeface="Arial"/>
                <a:ea typeface="+mj-ea"/>
                <a:cs typeface="+mj-cs"/>
              </a:rPr>
              <a:t>وَلاَ إِلهَ غَيْرِي</a:t>
            </a:r>
            <a:r>
              <a:rPr kumimoji="0" lang="ar-JO" sz="3200" b="1" i="0" u="none" strike="noStrike" kern="1200" cap="none" spc="0" normalizeH="0" baseline="0" noProof="0" dirty="0">
                <a:ln>
                  <a:noFill/>
                </a:ln>
                <a:solidFill>
                  <a:srgbClr val="000000"/>
                </a:solidFill>
                <a:effectLst/>
                <a:uLnTx/>
                <a:uFillTx/>
                <a:latin typeface="Arial"/>
                <a:ea typeface="+mj-ea"/>
                <a:cs typeface="+mj-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000000"/>
                </a:solidFill>
                <a:effectLst/>
                <a:uLnTx/>
                <a:uFillTx/>
                <a:latin typeface="Arial"/>
                <a:ea typeface="+mj-ea"/>
                <a:cs typeface="+mj-cs"/>
              </a:rPr>
              <a:t>(أشعياء 44: 6)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Arial"/>
              <a:ea typeface="+mj-ea"/>
              <a:cs typeface="+mj-cs"/>
            </a:endParaRPr>
          </a:p>
        </p:txBody>
      </p:sp>
      <p:sp>
        <p:nvSpPr>
          <p:cNvPr id="5" name="TextBox 4"/>
          <p:cNvSpPr txBox="1"/>
          <p:nvPr/>
        </p:nvSpPr>
        <p:spPr>
          <a:xfrm>
            <a:off x="8702803" y="0"/>
            <a:ext cx="441197"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iii</a:t>
            </a:r>
          </a:p>
        </p:txBody>
      </p:sp>
    </p:spTree>
    <p:extLst>
      <p:ext uri="{BB962C8B-B14F-4D97-AF65-F5344CB8AC3E}">
        <p14:creationId xmlns:p14="http://schemas.microsoft.com/office/powerpoint/2010/main" val="16183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ar-JO" sz="4000" b="1" dirty="0">
                <a:solidFill>
                  <a:srgbClr val="000000"/>
                </a:solidFill>
              </a:rPr>
              <a:t>يوجد إله واحد فقط </a:t>
            </a:r>
            <a:endParaRPr lang="en-US" sz="4000" b="1" dirty="0">
              <a:solidFill>
                <a:srgbClr val="000000"/>
              </a:solidFill>
            </a:endParaRPr>
          </a:p>
        </p:txBody>
      </p:sp>
      <p:sp>
        <p:nvSpPr>
          <p:cNvPr id="4" name="Title 1"/>
          <p:cNvSpPr txBox="1">
            <a:spLocks/>
          </p:cNvSpPr>
          <p:nvPr/>
        </p:nvSpPr>
        <p:spPr bwMode="auto">
          <a:xfrm>
            <a:off x="435077" y="1946787"/>
            <a:ext cx="4005479" cy="26497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ar-JO" sz="3200" b="1" i="0" u="none" strike="noStrike" kern="1200" cap="none" spc="0" normalizeH="0" baseline="0" noProof="0" dirty="0">
              <a:ln>
                <a:noFill/>
              </a:ln>
              <a:solidFill>
                <a:srgbClr val="000000"/>
              </a:solidFill>
              <a:effectLst/>
              <a:uLnTx/>
              <a:uFillTx/>
              <a:latin typeface="Arial"/>
              <a:ea typeface="+mj-ea"/>
              <a:cs typeface="+mj-cs"/>
            </a:endParaRPr>
          </a:p>
          <a:p>
            <a:pPr marL="0" marR="0" lvl="0" indent="0" algn="r" defTabSz="4572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000000"/>
                </a:solidFill>
                <a:effectLst/>
                <a:uLnTx/>
                <a:uFillTx/>
                <a:latin typeface="Arial"/>
                <a:ea typeface="+mj-ea"/>
                <a:cs typeface="+mj-cs"/>
              </a:rPr>
              <a:t>"...لِكَيْ تَعْرِفُوا وَتُؤْمِنُوا بِي وَتَفْهَمُوا أَنِّي أَنَا هُوَ. قَبْلِي لَمْ يُصَوَّرْ إِلهٌ وَبَعْدِي لاَ يَكُون."</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000000"/>
                </a:solidFill>
                <a:effectLst/>
                <a:uLnTx/>
                <a:uFillTx/>
                <a:latin typeface="Arial"/>
                <a:ea typeface="+mj-ea"/>
                <a:cs typeface="+mj-cs"/>
              </a:rPr>
              <a:t>(أشعياء 43: 10) </a:t>
            </a:r>
            <a:endParaRPr kumimoji="0" lang="ar-JO" sz="800" b="1" i="0" u="none" strike="noStrike" kern="1200" cap="none" spc="0" normalizeH="0" baseline="0" noProof="0" dirty="0">
              <a:ln>
                <a:noFill/>
              </a:ln>
              <a:solidFill>
                <a:srgbClr val="000000"/>
              </a:solidFill>
              <a:effectLst/>
              <a:uLnTx/>
              <a:uFillTx/>
              <a:latin typeface="Helvetica Neue"/>
              <a:ea typeface="+mj-ea"/>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ar-JO" sz="3200" b="1" i="0" u="none" strike="noStrike" kern="1200" cap="none" spc="0" normalizeH="0" baseline="0" noProof="0" dirty="0">
              <a:ln>
                <a:noFill/>
              </a:ln>
              <a:solidFill>
                <a:srgbClr val="000000"/>
              </a:solidFill>
              <a:effectLst/>
              <a:uLnTx/>
              <a:uFillTx/>
              <a:latin typeface="Arial"/>
              <a:ea typeface="+mj-ea"/>
              <a:cs typeface="+mj-cs"/>
            </a:endParaRPr>
          </a:p>
        </p:txBody>
      </p:sp>
      <p:sp>
        <p:nvSpPr>
          <p:cNvPr id="5" name="TextBox 4"/>
          <p:cNvSpPr txBox="1"/>
          <p:nvPr/>
        </p:nvSpPr>
        <p:spPr>
          <a:xfrm>
            <a:off x="8702803" y="0"/>
            <a:ext cx="441197"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iii</a:t>
            </a:r>
          </a:p>
        </p:txBody>
      </p:sp>
    </p:spTree>
    <p:extLst>
      <p:ext uri="{BB962C8B-B14F-4D97-AF65-F5344CB8AC3E}">
        <p14:creationId xmlns:p14="http://schemas.microsoft.com/office/powerpoint/2010/main" val="3955393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ar-JO" sz="4000" b="1" dirty="0">
                <a:solidFill>
                  <a:schemeClr val="bg1"/>
                </a:solidFill>
              </a:rPr>
              <a:t>يوجد إله واحد فقط</a:t>
            </a:r>
            <a:endParaRPr lang="en-US" sz="4000" b="1" dirty="0">
              <a:solidFill>
                <a:schemeClr val="bg1"/>
              </a:solidFill>
            </a:endParaRPr>
          </a:p>
        </p:txBody>
      </p:sp>
      <p:sp>
        <p:nvSpPr>
          <p:cNvPr id="4" name="Title 1"/>
          <p:cNvSpPr txBox="1">
            <a:spLocks/>
          </p:cNvSpPr>
          <p:nvPr/>
        </p:nvSpPr>
        <p:spPr bwMode="auto">
          <a:xfrm>
            <a:off x="2123768" y="1731605"/>
            <a:ext cx="4003021" cy="44922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a:ea typeface="+mj-ea"/>
                <a:cs typeface="+mj-cs"/>
              </a:rPr>
              <a:t>"إِلهٌ وَاحِدٌ وَوَسِيطٌ وَاحِدٌ بَيْنَ اللهِ وَالنَّاسِ: الإِنْسَانُ يَسُوعُ الْمَسِيحُ." </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a:ea typeface="+mj-ea"/>
                <a:cs typeface="+mj-cs"/>
              </a:rPr>
              <a:t>(1تيموثاوس 2: 5)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Arial"/>
              <a:ea typeface="+mj-ea"/>
              <a:cs typeface="+mj-cs"/>
            </a:endParaRPr>
          </a:p>
        </p:txBody>
      </p:sp>
      <p:sp>
        <p:nvSpPr>
          <p:cNvPr id="5" name="TextBox 4"/>
          <p:cNvSpPr txBox="1"/>
          <p:nvPr/>
        </p:nvSpPr>
        <p:spPr>
          <a:xfrm>
            <a:off x="8702803" y="0"/>
            <a:ext cx="441197"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rPr>
              <a:t>iii</a:t>
            </a:r>
          </a:p>
        </p:txBody>
      </p:sp>
    </p:spTree>
    <p:extLst>
      <p:ext uri="{BB962C8B-B14F-4D97-AF65-F5344CB8AC3E}">
        <p14:creationId xmlns:p14="http://schemas.microsoft.com/office/powerpoint/2010/main" val="2941256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0"/>
            <a:ext cx="9144000" cy="6858000"/>
          </a:xfrm>
          <a:prstGeom prst="rect">
            <a:avLst/>
          </a:prstGeom>
          <a:solidFill>
            <a:schemeClr val="tx1"/>
          </a:solidFill>
          <a:ln w="9525" algn="ctr">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grpSp>
        <p:nvGrpSpPr>
          <p:cNvPr id="22531" name="Group 3"/>
          <p:cNvGrpSpPr>
            <a:grpSpLocks/>
          </p:cNvGrpSpPr>
          <p:nvPr/>
        </p:nvGrpSpPr>
        <p:grpSpPr bwMode="auto">
          <a:xfrm>
            <a:off x="-76200" y="-76200"/>
            <a:ext cx="9350375" cy="7031038"/>
            <a:chOff x="-34" y="0"/>
            <a:chExt cx="5890" cy="4429"/>
          </a:xfrm>
        </p:grpSpPr>
        <p:sp>
          <p:nvSpPr>
            <p:cNvPr id="22532" name="Rectangle 4"/>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2533" name="Rectangle 5"/>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grpSp>
      <p:sp>
        <p:nvSpPr>
          <p:cNvPr id="2" name="Title 1"/>
          <p:cNvSpPr>
            <a:spLocks noGrp="1"/>
          </p:cNvSpPr>
          <p:nvPr>
            <p:ph type="title" idx="4294967295"/>
          </p:nvPr>
        </p:nvSpPr>
        <p:spPr>
          <a:xfrm>
            <a:off x="0" y="274638"/>
            <a:ext cx="9067800" cy="1143000"/>
          </a:xfrm>
          <a:solidFill>
            <a:schemeClr val="tx1"/>
          </a:solidFill>
        </p:spPr>
        <p:txBody>
          <a:bodyPr/>
          <a:lstStyle/>
          <a:p>
            <a:pPr algn="r" rtl="1"/>
            <a:r>
              <a:rPr lang="ar-JO" sz="4000" b="1" dirty="0">
                <a:solidFill>
                  <a:schemeClr val="bg1"/>
                </a:solidFill>
                <a:effectLst>
                  <a:outerShdw blurRad="38100" dist="38100" dir="2700000" algn="tl">
                    <a:srgbClr val="000000">
                      <a:alpha val="43137"/>
                    </a:srgbClr>
                  </a:outerShdw>
                </a:effectLst>
              </a:rPr>
              <a:t>3. عرّف الثالوث بطريقة صحيحة </a:t>
            </a:r>
            <a:endParaRPr lang="en-US" sz="4000" b="1" dirty="0">
              <a:solidFill>
                <a:schemeClr val="bg1"/>
              </a:solidFill>
              <a:effectLst>
                <a:outerShdw blurRad="38100" dist="38100" dir="2700000" algn="tl">
                  <a:srgbClr val="000000">
                    <a:alpha val="43137"/>
                  </a:srgbClr>
                </a:outerShdw>
              </a:effectLst>
            </a:endParaRPr>
          </a:p>
        </p:txBody>
      </p:sp>
      <p:sp>
        <p:nvSpPr>
          <p:cNvPr id="7" name="Title 1"/>
          <p:cNvSpPr txBox="1">
            <a:spLocks/>
          </p:cNvSpPr>
          <p:nvPr/>
        </p:nvSpPr>
        <p:spPr bwMode="auto">
          <a:xfrm>
            <a:off x="152400" y="1600200"/>
            <a:ext cx="8991600" cy="39255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j-ea"/>
                <a:cs typeface="+mj-cs"/>
              </a:rPr>
              <a:t>"في طبيعة الإله الواحد الحقيقي </a:t>
            </a:r>
            <a:r>
              <a:rPr kumimoji="0" lang="ar-JO" sz="3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j-ea"/>
                <a:cs typeface="+mj-cs"/>
              </a:rPr>
              <a:t>ثلاثة أشخاص</a:t>
            </a:r>
            <a:r>
              <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j-ea"/>
                <a:cs typeface="+mj-cs"/>
              </a:rPr>
              <a:t>: الآب والابن والروح القدس الذين يشتركون بنفس </a:t>
            </a:r>
            <a:r>
              <a:rPr kumimoji="0" lang="ar-JO" sz="3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j-ea"/>
                <a:cs typeface="+mj-cs"/>
              </a:rPr>
              <a:t>الصفات</a:t>
            </a:r>
            <a:r>
              <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j-ea"/>
                <a:cs typeface="+mj-cs"/>
              </a:rPr>
              <a:t>، ولهم نفس </a:t>
            </a:r>
            <a:r>
              <a:rPr kumimoji="0" lang="ar-JO" sz="3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j-ea"/>
                <a:cs typeface="+mj-cs"/>
              </a:rPr>
              <a:t>الجوهر</a:t>
            </a:r>
            <a:r>
              <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j-ea"/>
                <a:cs typeface="+mj-cs"/>
              </a:rPr>
              <a:t> (الطبيعة) وهم الله الواحد الحقيقي."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j-ea"/>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j-ea"/>
                <a:cs typeface="+mj-cs"/>
              </a:rPr>
              <a:t> </a:t>
            </a:r>
            <a:endParaRPr kumimoji="0" lang="en-US"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j-ea"/>
              <a:cs typeface="+mj-cs"/>
            </a:endParaRPr>
          </a:p>
        </p:txBody>
      </p:sp>
      <p:sp>
        <p:nvSpPr>
          <p:cNvPr id="3" name="TextBox 2"/>
          <p:cNvSpPr txBox="1"/>
          <p:nvPr/>
        </p:nvSpPr>
        <p:spPr>
          <a:xfrm>
            <a:off x="8779003" y="-76200"/>
            <a:ext cx="441197"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rPr>
              <a:t>iii</a:t>
            </a:r>
          </a:p>
        </p:txBody>
      </p:sp>
      <p:sp>
        <p:nvSpPr>
          <p:cNvPr id="9" name="Title 1"/>
          <p:cNvSpPr txBox="1">
            <a:spLocks/>
          </p:cNvSpPr>
          <p:nvPr/>
        </p:nvSpPr>
        <p:spPr bwMode="auto">
          <a:xfrm>
            <a:off x="-193964" y="6019799"/>
            <a:ext cx="9337964" cy="8659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j-ea"/>
                <a:cs typeface="+mj-cs"/>
              </a:rPr>
              <a:t>اسأل: "هل توافق على هذا التعريف؟" </a:t>
            </a:r>
          </a:p>
        </p:txBody>
      </p:sp>
    </p:spTree>
    <p:extLst>
      <p:ext uri="{BB962C8B-B14F-4D97-AF65-F5344CB8AC3E}">
        <p14:creationId xmlns:p14="http://schemas.microsoft.com/office/powerpoint/2010/main" val="12005077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9993" y="381000"/>
            <a:ext cx="9153993" cy="4876800"/>
          </a:xfrm>
          <a:prstGeom prst="rect">
            <a:avLst/>
          </a:prstGeom>
        </p:spPr>
      </p:pic>
      <p:sp>
        <p:nvSpPr>
          <p:cNvPr id="2" name="Title 1"/>
          <p:cNvSpPr>
            <a:spLocks noGrp="1"/>
          </p:cNvSpPr>
          <p:nvPr>
            <p:ph type="title"/>
          </p:nvPr>
        </p:nvSpPr>
        <p:spPr>
          <a:xfrm>
            <a:off x="76200" y="46038"/>
            <a:ext cx="8991600" cy="792162"/>
          </a:xfrm>
        </p:spPr>
        <p:txBody>
          <a:bodyPr/>
          <a:lstStyle/>
          <a:p>
            <a:r>
              <a:rPr lang="ar-JO" sz="4000" b="1" dirty="0"/>
              <a:t>الضوء كمثال توضيحي</a:t>
            </a:r>
            <a:endParaRPr lang="en-US" sz="4000" b="1" dirty="0"/>
          </a:p>
        </p:txBody>
      </p:sp>
      <p:sp>
        <p:nvSpPr>
          <p:cNvPr id="4" name="Title 1"/>
          <p:cNvSpPr txBox="1">
            <a:spLocks/>
          </p:cNvSpPr>
          <p:nvPr/>
        </p:nvSpPr>
        <p:spPr bwMode="auto">
          <a:xfrm>
            <a:off x="-1117" y="5181600"/>
            <a:ext cx="4386478" cy="1676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a:ea typeface="+mj-ea"/>
                <a:cs typeface="+mj-cs"/>
              </a:rPr>
              <a:t>شعاع واحد من الضوء الأبيض </a:t>
            </a:r>
          </a:p>
        </p:txBody>
      </p:sp>
      <p:sp>
        <p:nvSpPr>
          <p:cNvPr id="5" name="TextBox 4"/>
          <p:cNvSpPr txBox="1"/>
          <p:nvPr/>
        </p:nvSpPr>
        <p:spPr>
          <a:xfrm>
            <a:off x="8702803" y="0"/>
            <a:ext cx="441197"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iii</a:t>
            </a:r>
          </a:p>
        </p:txBody>
      </p:sp>
      <p:sp>
        <p:nvSpPr>
          <p:cNvPr id="7" name="Title 1"/>
          <p:cNvSpPr txBox="1">
            <a:spLocks/>
          </p:cNvSpPr>
          <p:nvPr/>
        </p:nvSpPr>
        <p:spPr bwMode="auto">
          <a:xfrm>
            <a:off x="4728829" y="5257800"/>
            <a:ext cx="4386478" cy="1676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a:ea typeface="+mj-ea"/>
                <a:cs typeface="+mj-cs"/>
              </a:rPr>
              <a:t>...ينكسر إلى ثلاثة أشعة من الضوء الأحمر والأصفر والأزرق </a:t>
            </a:r>
          </a:p>
        </p:txBody>
      </p:sp>
    </p:spTree>
    <p:extLst>
      <p:ext uri="{BB962C8B-B14F-4D97-AF65-F5344CB8AC3E}">
        <p14:creationId xmlns:p14="http://schemas.microsoft.com/office/powerpoint/2010/main" val="287886489"/>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3" name="Picture 2" descr="jesus.jpg">
            <a:extLst>
              <a:ext uri="{FF2B5EF4-FFF2-40B4-BE49-F238E27FC236}">
                <a16:creationId xmlns:a16="http://schemas.microsoft.com/office/drawing/2014/main" id="{459A2526-7225-4985-B89F-71A8758EED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408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a:extLst>
              <a:ext uri="{FF2B5EF4-FFF2-40B4-BE49-F238E27FC236}">
                <a16:creationId xmlns:a16="http://schemas.microsoft.com/office/drawing/2014/main" id="{7DDAE9BF-B499-B0D7-30C2-49D3264844B8}"/>
              </a:ext>
            </a:extLst>
          </p:cNvPr>
          <p:cNvGrpSpPr/>
          <p:nvPr/>
        </p:nvGrpSpPr>
        <p:grpSpPr>
          <a:xfrm>
            <a:off x="2511497" y="883225"/>
            <a:ext cx="3629891" cy="1475510"/>
            <a:chOff x="2553061" y="193963"/>
            <a:chExt cx="3629891" cy="1475510"/>
          </a:xfrm>
        </p:grpSpPr>
        <p:sp>
          <p:nvSpPr>
            <p:cNvPr id="3" name="Title 1">
              <a:extLst>
                <a:ext uri="{FF2B5EF4-FFF2-40B4-BE49-F238E27FC236}">
                  <a16:creationId xmlns:a16="http://schemas.microsoft.com/office/drawing/2014/main" id="{6B6DD926-33AF-3D7E-B7A6-145E1063F1F2}"/>
                </a:ext>
              </a:extLst>
            </p:cNvPr>
            <p:cNvSpPr txBox="1">
              <a:spLocks/>
            </p:cNvSpPr>
            <p:nvPr/>
          </p:nvSpPr>
          <p:spPr bwMode="auto">
            <a:xfrm>
              <a:off x="2553061" y="193963"/>
              <a:ext cx="3629891" cy="768928"/>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rtl="0" eaLnBrk="0" fontAlgn="base" hangingPunct="0">
                <a:lnSpc>
                  <a:spcPct val="70000"/>
                </a:lnSpc>
                <a:spcBef>
                  <a:spcPct val="0"/>
                </a:spcBef>
                <a:spcAft>
                  <a:spcPct val="0"/>
                </a:spcAft>
                <a:defRPr sz="48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2pPr>
              <a:lvl3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3pPr>
              <a:lvl4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4pPr>
              <a:lvl5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marL="0" marR="0" lvl="0" indent="0" algn="ctr" defTabSz="914400" rtl="0" eaLnBrk="0" fontAlgn="base" latinLnBrk="0" hangingPunct="0">
                <a:lnSpc>
                  <a:spcPct val="70000"/>
                </a:lnSpc>
                <a:spcBef>
                  <a:spcPct val="0"/>
                </a:spcBef>
                <a:spcAft>
                  <a:spcPct val="0"/>
                </a:spcAft>
                <a:buClrTx/>
                <a:buSzTx/>
                <a:buFontTx/>
                <a:buNone/>
                <a:tabLst/>
                <a:defRPr/>
              </a:pPr>
              <a:r>
                <a:rPr kumimoji="0" lang="ar-JO" altLang="en-US" sz="3600" b="1" i="0" u="none" strike="noStrike" kern="0" cap="none" spc="0" normalizeH="0" baseline="0" noProof="0" dirty="0">
                  <a:ln>
                    <a:noFill/>
                  </a:ln>
                  <a:solidFill>
                    <a:srgbClr val="FFFFFF"/>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rPr>
                <a:t>قال يسوع</a:t>
              </a:r>
              <a:endParaRPr kumimoji="0" lang="en-US" altLang="en-US" sz="3600" b="1" i="0" u="none" strike="noStrike" kern="0" cap="none" spc="0" normalizeH="0" baseline="0" noProof="0" dirty="0">
                <a:ln>
                  <a:noFill/>
                </a:ln>
                <a:solidFill>
                  <a:srgbClr val="FFFFFF"/>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endParaRPr>
            </a:p>
          </p:txBody>
        </p:sp>
        <p:sp>
          <p:nvSpPr>
            <p:cNvPr id="5" name="Title 1">
              <a:extLst>
                <a:ext uri="{FF2B5EF4-FFF2-40B4-BE49-F238E27FC236}">
                  <a16:creationId xmlns:a16="http://schemas.microsoft.com/office/drawing/2014/main" id="{0C66766F-CEB6-36AF-ABEB-F9FC3980871E}"/>
                </a:ext>
              </a:extLst>
            </p:cNvPr>
            <p:cNvSpPr txBox="1">
              <a:spLocks/>
            </p:cNvSpPr>
            <p:nvPr/>
          </p:nvSpPr>
          <p:spPr bwMode="auto">
            <a:xfrm>
              <a:off x="2553061" y="900545"/>
              <a:ext cx="3629891" cy="768928"/>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rtl="0" eaLnBrk="0" fontAlgn="base" hangingPunct="0">
                <a:lnSpc>
                  <a:spcPct val="70000"/>
                </a:lnSpc>
                <a:spcBef>
                  <a:spcPct val="0"/>
                </a:spcBef>
                <a:spcAft>
                  <a:spcPct val="0"/>
                </a:spcAft>
                <a:defRPr sz="48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2pPr>
              <a:lvl3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3pPr>
              <a:lvl4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4pPr>
              <a:lvl5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marL="0" marR="0" lvl="0" indent="0" algn="ctr" defTabSz="914400" rtl="0" eaLnBrk="0" fontAlgn="base" latinLnBrk="0" hangingPunct="0">
                <a:lnSpc>
                  <a:spcPct val="70000"/>
                </a:lnSpc>
                <a:spcBef>
                  <a:spcPct val="0"/>
                </a:spcBef>
                <a:spcAft>
                  <a:spcPct val="0"/>
                </a:spcAft>
                <a:buClrTx/>
                <a:buSzTx/>
                <a:buFontTx/>
                <a:buNone/>
                <a:tabLst/>
                <a:defRPr/>
              </a:pPr>
              <a:r>
                <a:rPr kumimoji="0" lang="ar-JO" altLang="en-US" sz="3600" b="1" i="0" u="none" strike="noStrike" kern="0" cap="none" spc="0" normalizeH="0" baseline="0" noProof="0" dirty="0">
                  <a:ln>
                    <a:noFill/>
                  </a:ln>
                  <a:solidFill>
                    <a:srgbClr val="FFFF00"/>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rPr>
                <a:t>أنا هو الله</a:t>
              </a:r>
              <a:endParaRPr kumimoji="0" lang="en-US" altLang="en-US" sz="3600" b="1" i="0" u="none" strike="noStrike" kern="0" cap="none" spc="0" normalizeH="0" baseline="0" noProof="0" dirty="0">
                <a:ln>
                  <a:noFill/>
                </a:ln>
                <a:solidFill>
                  <a:srgbClr val="FFFF00"/>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endParaRPr>
            </a:p>
          </p:txBody>
        </p:sp>
      </p:grpSp>
      <p:grpSp>
        <p:nvGrpSpPr>
          <p:cNvPr id="8" name="Group 7">
            <a:extLst>
              <a:ext uri="{FF2B5EF4-FFF2-40B4-BE49-F238E27FC236}">
                <a16:creationId xmlns:a16="http://schemas.microsoft.com/office/drawing/2014/main" id="{01574E90-25E0-B411-8A21-38CA4B434B4D}"/>
              </a:ext>
            </a:extLst>
          </p:cNvPr>
          <p:cNvGrpSpPr/>
          <p:nvPr/>
        </p:nvGrpSpPr>
        <p:grpSpPr>
          <a:xfrm>
            <a:off x="-226687" y="5081153"/>
            <a:ext cx="3555603" cy="1475510"/>
            <a:chOff x="-2905629" y="4682835"/>
            <a:chExt cx="3629891" cy="1475510"/>
          </a:xfrm>
        </p:grpSpPr>
        <p:sp>
          <p:nvSpPr>
            <p:cNvPr id="6" name="Title 1">
              <a:extLst>
                <a:ext uri="{FF2B5EF4-FFF2-40B4-BE49-F238E27FC236}">
                  <a16:creationId xmlns:a16="http://schemas.microsoft.com/office/drawing/2014/main" id="{ECD42236-D1CC-615F-A5E7-216CB615DE38}"/>
                </a:ext>
              </a:extLst>
            </p:cNvPr>
            <p:cNvSpPr txBox="1">
              <a:spLocks/>
            </p:cNvSpPr>
            <p:nvPr/>
          </p:nvSpPr>
          <p:spPr bwMode="auto">
            <a:xfrm>
              <a:off x="-2905629" y="4682835"/>
              <a:ext cx="3629891" cy="768928"/>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rtl="0" eaLnBrk="0" fontAlgn="base" hangingPunct="0">
                <a:lnSpc>
                  <a:spcPct val="70000"/>
                </a:lnSpc>
                <a:spcBef>
                  <a:spcPct val="0"/>
                </a:spcBef>
                <a:spcAft>
                  <a:spcPct val="0"/>
                </a:spcAft>
                <a:defRPr sz="48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2pPr>
              <a:lvl3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3pPr>
              <a:lvl4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4pPr>
              <a:lvl5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marL="0" marR="0" lvl="0" indent="0" algn="ctr" defTabSz="914400" rtl="0" eaLnBrk="0" fontAlgn="base" latinLnBrk="0" hangingPunct="0">
                <a:lnSpc>
                  <a:spcPct val="70000"/>
                </a:lnSpc>
                <a:spcBef>
                  <a:spcPct val="0"/>
                </a:spcBef>
                <a:spcAft>
                  <a:spcPct val="0"/>
                </a:spcAft>
                <a:buClrTx/>
                <a:buSzTx/>
                <a:buFontTx/>
                <a:buNone/>
                <a:tabLst/>
                <a:defRPr/>
              </a:pPr>
              <a:r>
                <a:rPr kumimoji="0" lang="ar-JO" altLang="en-US" sz="3600" b="1" i="0" u="none" strike="noStrike" kern="0" cap="none" spc="0" normalizeH="0" baseline="0" noProof="0" dirty="0">
                  <a:ln>
                    <a:noFill/>
                  </a:ln>
                  <a:solidFill>
                    <a:srgbClr val="FFFFFF"/>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rPr>
                <a:t>المسيح هو الله</a:t>
              </a:r>
              <a:endParaRPr kumimoji="0" lang="en-US" altLang="en-US" sz="3600" b="1" i="0" u="none" strike="noStrike" kern="0" cap="none" spc="0" normalizeH="0" baseline="0" noProof="0" dirty="0">
                <a:ln>
                  <a:noFill/>
                </a:ln>
                <a:solidFill>
                  <a:srgbClr val="FFFFFF"/>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endParaRPr>
            </a:p>
          </p:txBody>
        </p:sp>
        <p:sp>
          <p:nvSpPr>
            <p:cNvPr id="7" name="Title 1">
              <a:extLst>
                <a:ext uri="{FF2B5EF4-FFF2-40B4-BE49-F238E27FC236}">
                  <a16:creationId xmlns:a16="http://schemas.microsoft.com/office/drawing/2014/main" id="{3B7BE482-51A7-42E8-EC88-0F6E1CE4D9E3}"/>
                </a:ext>
              </a:extLst>
            </p:cNvPr>
            <p:cNvSpPr txBox="1">
              <a:spLocks/>
            </p:cNvSpPr>
            <p:nvPr/>
          </p:nvSpPr>
          <p:spPr bwMode="auto">
            <a:xfrm>
              <a:off x="-2905629" y="5389417"/>
              <a:ext cx="3629891" cy="768928"/>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rtl="0" eaLnBrk="0" fontAlgn="base" hangingPunct="0">
                <a:lnSpc>
                  <a:spcPct val="70000"/>
                </a:lnSpc>
                <a:spcBef>
                  <a:spcPct val="0"/>
                </a:spcBef>
                <a:spcAft>
                  <a:spcPct val="0"/>
                </a:spcAft>
                <a:defRPr sz="48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2pPr>
              <a:lvl3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3pPr>
              <a:lvl4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4pPr>
              <a:lvl5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marL="0" marR="0" lvl="0" indent="0" algn="ctr" defTabSz="914400" rtl="0" eaLnBrk="0" fontAlgn="base" latinLnBrk="0" hangingPunct="0">
                <a:lnSpc>
                  <a:spcPct val="70000"/>
                </a:lnSpc>
                <a:spcBef>
                  <a:spcPct val="0"/>
                </a:spcBef>
                <a:spcAft>
                  <a:spcPct val="0"/>
                </a:spcAft>
                <a:buClrTx/>
                <a:buSzTx/>
                <a:buFontTx/>
                <a:buNone/>
                <a:tabLst/>
                <a:defRPr/>
              </a:pPr>
              <a:r>
                <a:rPr kumimoji="0" lang="ar-JO" altLang="en-US" sz="3600" b="1" i="0" u="none" strike="noStrike" kern="0" cap="none" spc="0" normalizeH="0" baseline="0" noProof="0" dirty="0">
                  <a:ln>
                    <a:noFill/>
                  </a:ln>
                  <a:solidFill>
                    <a:srgbClr val="FFFF00"/>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rPr>
                <a:t>الربّ</a:t>
              </a:r>
              <a:endParaRPr kumimoji="0" lang="en-US" altLang="en-US" sz="3600" b="1" i="0" u="none" strike="noStrike" kern="0" cap="none" spc="0" normalizeH="0" baseline="0" noProof="0" dirty="0">
                <a:ln>
                  <a:noFill/>
                </a:ln>
                <a:solidFill>
                  <a:srgbClr val="FFFF00"/>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endParaRPr>
            </a:p>
          </p:txBody>
        </p:sp>
      </p:grpSp>
      <p:grpSp>
        <p:nvGrpSpPr>
          <p:cNvPr id="9" name="Group 8">
            <a:extLst>
              <a:ext uri="{FF2B5EF4-FFF2-40B4-BE49-F238E27FC236}">
                <a16:creationId xmlns:a16="http://schemas.microsoft.com/office/drawing/2014/main" id="{E5EB7CE6-8C47-5AC9-7609-386EA7FA9F42}"/>
              </a:ext>
            </a:extLst>
          </p:cNvPr>
          <p:cNvGrpSpPr/>
          <p:nvPr/>
        </p:nvGrpSpPr>
        <p:grpSpPr>
          <a:xfrm>
            <a:off x="5790011" y="5081153"/>
            <a:ext cx="3477490" cy="1475510"/>
            <a:chOff x="-2905629" y="4682835"/>
            <a:chExt cx="3629891" cy="1475510"/>
          </a:xfrm>
        </p:grpSpPr>
        <p:sp>
          <p:nvSpPr>
            <p:cNvPr id="10" name="Title 1">
              <a:extLst>
                <a:ext uri="{FF2B5EF4-FFF2-40B4-BE49-F238E27FC236}">
                  <a16:creationId xmlns:a16="http://schemas.microsoft.com/office/drawing/2014/main" id="{D5168354-29C2-68AC-5E6A-2CDC857A1AFA}"/>
                </a:ext>
              </a:extLst>
            </p:cNvPr>
            <p:cNvSpPr txBox="1">
              <a:spLocks/>
            </p:cNvSpPr>
            <p:nvPr/>
          </p:nvSpPr>
          <p:spPr bwMode="auto">
            <a:xfrm>
              <a:off x="-2905629" y="4682835"/>
              <a:ext cx="3629891" cy="768928"/>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rtl="0" eaLnBrk="0" fontAlgn="base" hangingPunct="0">
                <a:lnSpc>
                  <a:spcPct val="70000"/>
                </a:lnSpc>
                <a:spcBef>
                  <a:spcPct val="0"/>
                </a:spcBef>
                <a:spcAft>
                  <a:spcPct val="0"/>
                </a:spcAft>
                <a:defRPr sz="48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2pPr>
              <a:lvl3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3pPr>
              <a:lvl4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4pPr>
              <a:lvl5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marL="0" marR="0" lvl="0" indent="0" algn="ctr" defTabSz="914400" rtl="0" eaLnBrk="0" fontAlgn="base" latinLnBrk="0" hangingPunct="0">
                <a:lnSpc>
                  <a:spcPct val="70000"/>
                </a:lnSpc>
                <a:spcBef>
                  <a:spcPct val="0"/>
                </a:spcBef>
                <a:spcAft>
                  <a:spcPct val="0"/>
                </a:spcAft>
                <a:buClrTx/>
                <a:buSzTx/>
                <a:buFontTx/>
                <a:buNone/>
                <a:tabLst/>
                <a:defRPr/>
              </a:pPr>
              <a:r>
                <a:rPr kumimoji="0" lang="ar-JO" altLang="en-US" sz="3600" b="1" i="0" u="none" strike="noStrike" kern="0" cap="none" spc="0" normalizeH="0" baseline="0" noProof="0" dirty="0">
                  <a:ln>
                    <a:noFill/>
                  </a:ln>
                  <a:solidFill>
                    <a:srgbClr val="FFFFFF"/>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rPr>
                <a:t>يسوع </a:t>
              </a:r>
              <a:endParaRPr kumimoji="0" lang="en-US" altLang="en-US" sz="3600" b="1" i="0" u="none" strike="noStrike" kern="0" cap="none" spc="0" normalizeH="0" baseline="0" noProof="0" dirty="0">
                <a:ln>
                  <a:noFill/>
                </a:ln>
                <a:solidFill>
                  <a:srgbClr val="FFFFFF"/>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endParaRPr>
            </a:p>
          </p:txBody>
        </p:sp>
        <p:sp>
          <p:nvSpPr>
            <p:cNvPr id="11" name="Title 1">
              <a:extLst>
                <a:ext uri="{FF2B5EF4-FFF2-40B4-BE49-F238E27FC236}">
                  <a16:creationId xmlns:a16="http://schemas.microsoft.com/office/drawing/2014/main" id="{89DB9E3A-A7C6-116A-7439-37EDE8155735}"/>
                </a:ext>
              </a:extLst>
            </p:cNvPr>
            <p:cNvSpPr txBox="1">
              <a:spLocks/>
            </p:cNvSpPr>
            <p:nvPr/>
          </p:nvSpPr>
          <p:spPr bwMode="auto">
            <a:xfrm>
              <a:off x="-2905629" y="5389417"/>
              <a:ext cx="3629891" cy="768928"/>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rtl="0" eaLnBrk="0" fontAlgn="base" hangingPunct="0">
                <a:lnSpc>
                  <a:spcPct val="70000"/>
                </a:lnSpc>
                <a:spcBef>
                  <a:spcPct val="0"/>
                </a:spcBef>
                <a:spcAft>
                  <a:spcPct val="0"/>
                </a:spcAft>
                <a:defRPr sz="48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2pPr>
              <a:lvl3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3pPr>
              <a:lvl4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4pPr>
              <a:lvl5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marL="0" marR="0" lvl="0" indent="0" algn="ctr" defTabSz="914400" rtl="0" eaLnBrk="0" fontAlgn="base" latinLnBrk="0" hangingPunct="0">
                <a:lnSpc>
                  <a:spcPct val="70000"/>
                </a:lnSpc>
                <a:spcBef>
                  <a:spcPct val="0"/>
                </a:spcBef>
                <a:spcAft>
                  <a:spcPct val="0"/>
                </a:spcAft>
                <a:buClrTx/>
                <a:buSzTx/>
                <a:buFontTx/>
                <a:buNone/>
                <a:tabLst/>
                <a:defRPr/>
              </a:pPr>
              <a:r>
                <a:rPr kumimoji="0" lang="ar-JO" altLang="en-US" sz="3600" b="1" i="0" u="none" strike="noStrike" kern="0" cap="none" spc="0" normalizeH="0" baseline="0" noProof="0" dirty="0">
                  <a:ln>
                    <a:noFill/>
                  </a:ln>
                  <a:solidFill>
                    <a:srgbClr val="FFFF00"/>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rPr>
                <a:t>جنوني</a:t>
              </a:r>
              <a:endParaRPr kumimoji="0" lang="en-US" altLang="en-US" sz="3600" b="1" i="0" u="none" strike="noStrike" kern="0" cap="none" spc="0" normalizeH="0" baseline="0" noProof="0" dirty="0">
                <a:ln>
                  <a:noFill/>
                </a:ln>
                <a:solidFill>
                  <a:srgbClr val="FFFF00"/>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endParaRPr>
            </a:p>
          </p:txBody>
        </p:sp>
      </p:grpSp>
      <p:sp>
        <p:nvSpPr>
          <p:cNvPr id="12" name="Title 1">
            <a:extLst>
              <a:ext uri="{FF2B5EF4-FFF2-40B4-BE49-F238E27FC236}">
                <a16:creationId xmlns:a16="http://schemas.microsoft.com/office/drawing/2014/main" id="{5F0022D0-F51F-8D11-B3C6-B7B077DC10B9}"/>
              </a:ext>
            </a:extLst>
          </p:cNvPr>
          <p:cNvSpPr txBox="1">
            <a:spLocks/>
          </p:cNvSpPr>
          <p:nvPr/>
        </p:nvSpPr>
        <p:spPr bwMode="auto">
          <a:xfrm>
            <a:off x="-164937" y="2362310"/>
            <a:ext cx="3629891" cy="768928"/>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rtl="0" eaLnBrk="0" fontAlgn="base" hangingPunct="0">
              <a:lnSpc>
                <a:spcPct val="70000"/>
              </a:lnSpc>
              <a:spcBef>
                <a:spcPct val="0"/>
              </a:spcBef>
              <a:spcAft>
                <a:spcPct val="0"/>
              </a:spcAft>
              <a:defRPr sz="48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2pPr>
            <a:lvl3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3pPr>
            <a:lvl4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4pPr>
            <a:lvl5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marL="0" marR="0" lvl="0" indent="0" algn="ctr" defTabSz="914400" rtl="0" eaLnBrk="0" fontAlgn="base" latinLnBrk="0" hangingPunct="0">
              <a:lnSpc>
                <a:spcPct val="70000"/>
              </a:lnSpc>
              <a:spcBef>
                <a:spcPct val="0"/>
              </a:spcBef>
              <a:spcAft>
                <a:spcPct val="0"/>
              </a:spcAft>
              <a:buClrTx/>
              <a:buSzTx/>
              <a:buFontTx/>
              <a:buNone/>
              <a:tabLst/>
              <a:defRPr/>
            </a:pPr>
            <a:r>
              <a:rPr kumimoji="0" lang="ar-JO" altLang="en-US" sz="3600" b="1" i="0" u="none" strike="noStrike" kern="0" cap="none" spc="0" normalizeH="0" baseline="0" noProof="0" dirty="0">
                <a:ln>
                  <a:noFill/>
                </a:ln>
                <a:solidFill>
                  <a:srgbClr val="FFFFFF"/>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rPr>
              <a:t>إن كان إدعاؤه صحيحًا  </a:t>
            </a:r>
            <a:endParaRPr kumimoji="0" lang="en-US" altLang="en-US" sz="3600" b="1" i="0" u="none" strike="noStrike" kern="0" cap="none" spc="0" normalizeH="0" baseline="0" noProof="0" dirty="0">
              <a:ln>
                <a:noFill/>
              </a:ln>
              <a:solidFill>
                <a:srgbClr val="FFFFFF"/>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endParaRPr>
          </a:p>
        </p:txBody>
      </p:sp>
      <p:sp>
        <p:nvSpPr>
          <p:cNvPr id="14" name="Title 1">
            <a:extLst>
              <a:ext uri="{FF2B5EF4-FFF2-40B4-BE49-F238E27FC236}">
                <a16:creationId xmlns:a16="http://schemas.microsoft.com/office/drawing/2014/main" id="{A5B2DD86-ACC7-9506-ED6C-5F5D255074D4}"/>
              </a:ext>
            </a:extLst>
          </p:cNvPr>
          <p:cNvSpPr txBox="1">
            <a:spLocks/>
          </p:cNvSpPr>
          <p:nvPr/>
        </p:nvSpPr>
        <p:spPr bwMode="auto">
          <a:xfrm>
            <a:off x="5790011" y="2358735"/>
            <a:ext cx="2891604" cy="768928"/>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rtl="0" eaLnBrk="0" fontAlgn="base" hangingPunct="0">
              <a:lnSpc>
                <a:spcPct val="70000"/>
              </a:lnSpc>
              <a:spcBef>
                <a:spcPct val="0"/>
              </a:spcBef>
              <a:spcAft>
                <a:spcPct val="0"/>
              </a:spcAft>
              <a:defRPr sz="48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2pPr>
            <a:lvl3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3pPr>
            <a:lvl4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4pPr>
            <a:lvl5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marL="0" marR="0" lvl="0" indent="0" algn="ctr" defTabSz="914400" rtl="0" eaLnBrk="0" fontAlgn="base" latinLnBrk="0" hangingPunct="0">
              <a:lnSpc>
                <a:spcPct val="70000"/>
              </a:lnSpc>
              <a:spcBef>
                <a:spcPct val="0"/>
              </a:spcBef>
              <a:spcAft>
                <a:spcPct val="0"/>
              </a:spcAft>
              <a:buClrTx/>
              <a:buSzTx/>
              <a:buFontTx/>
              <a:buNone/>
              <a:tabLst/>
              <a:defRPr/>
            </a:pPr>
            <a:r>
              <a:rPr kumimoji="0" lang="ar-JO" altLang="en-US" sz="3600" b="1" i="0" u="none" strike="noStrike" kern="0" cap="none" spc="0" normalizeH="0" baseline="0" noProof="0" dirty="0">
                <a:ln>
                  <a:noFill/>
                </a:ln>
                <a:solidFill>
                  <a:srgbClr val="FFFFFF"/>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rPr>
              <a:t>إن كان ادعاؤه خاطئًا </a:t>
            </a:r>
            <a:endParaRPr kumimoji="0" lang="en-US" altLang="en-US" sz="3600" b="1" i="0" u="none" strike="noStrike" kern="0" cap="none" spc="0" normalizeH="0" baseline="0" noProof="0" dirty="0">
              <a:ln>
                <a:noFill/>
              </a:ln>
              <a:solidFill>
                <a:srgbClr val="FFFFFF"/>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endParaRPr>
          </a:p>
        </p:txBody>
      </p:sp>
      <p:sp>
        <p:nvSpPr>
          <p:cNvPr id="15" name="Title 1">
            <a:extLst>
              <a:ext uri="{FF2B5EF4-FFF2-40B4-BE49-F238E27FC236}">
                <a16:creationId xmlns:a16="http://schemas.microsoft.com/office/drawing/2014/main" id="{028A3CA0-BC58-B463-96A2-19300235F91C}"/>
              </a:ext>
            </a:extLst>
          </p:cNvPr>
          <p:cNvSpPr txBox="1">
            <a:spLocks/>
          </p:cNvSpPr>
          <p:nvPr/>
        </p:nvSpPr>
        <p:spPr bwMode="auto">
          <a:xfrm>
            <a:off x="2436550" y="3780415"/>
            <a:ext cx="3340859" cy="768928"/>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rtl="0" eaLnBrk="0" fontAlgn="base" hangingPunct="0">
              <a:lnSpc>
                <a:spcPct val="70000"/>
              </a:lnSpc>
              <a:spcBef>
                <a:spcPct val="0"/>
              </a:spcBef>
              <a:spcAft>
                <a:spcPct val="0"/>
              </a:spcAft>
              <a:defRPr sz="48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2pPr>
            <a:lvl3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3pPr>
            <a:lvl4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4pPr>
            <a:lvl5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marL="0" marR="0" lvl="0" indent="0" algn="ctr" defTabSz="914400" rtl="0" eaLnBrk="0" fontAlgn="base" latinLnBrk="0" hangingPunct="0">
              <a:lnSpc>
                <a:spcPct val="70000"/>
              </a:lnSpc>
              <a:spcBef>
                <a:spcPct val="0"/>
              </a:spcBef>
              <a:spcAft>
                <a:spcPct val="0"/>
              </a:spcAft>
              <a:buClrTx/>
              <a:buSzTx/>
              <a:buFontTx/>
              <a:buNone/>
              <a:tabLst/>
              <a:defRPr/>
            </a:pPr>
            <a:r>
              <a:rPr kumimoji="0" lang="ar-JO" altLang="en-US" sz="3600" b="1" i="0" u="none" strike="noStrike" kern="0" cap="none" spc="0" normalizeH="0" baseline="0" noProof="0" dirty="0">
                <a:ln>
                  <a:noFill/>
                </a:ln>
                <a:solidFill>
                  <a:srgbClr val="FFFFFF"/>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rPr>
              <a:t>إن كان غير صادق </a:t>
            </a:r>
            <a:endParaRPr kumimoji="0" lang="en-US" altLang="en-US" sz="3600" b="1" i="0" u="none" strike="noStrike" kern="0" cap="none" spc="0" normalizeH="0" baseline="0" noProof="0" dirty="0">
              <a:ln>
                <a:noFill/>
              </a:ln>
              <a:solidFill>
                <a:srgbClr val="FFFFFF"/>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endParaRPr>
          </a:p>
        </p:txBody>
      </p:sp>
      <p:sp>
        <p:nvSpPr>
          <p:cNvPr id="16" name="Title 1">
            <a:extLst>
              <a:ext uri="{FF2B5EF4-FFF2-40B4-BE49-F238E27FC236}">
                <a16:creationId xmlns:a16="http://schemas.microsoft.com/office/drawing/2014/main" id="{3A761326-E18C-6C88-7E96-30F6EDF3BC45}"/>
              </a:ext>
            </a:extLst>
          </p:cNvPr>
          <p:cNvSpPr txBox="1">
            <a:spLocks/>
          </p:cNvSpPr>
          <p:nvPr/>
        </p:nvSpPr>
        <p:spPr bwMode="auto">
          <a:xfrm>
            <a:off x="6227019" y="3761511"/>
            <a:ext cx="2978731" cy="768928"/>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rtl="0" eaLnBrk="0" fontAlgn="base" hangingPunct="0">
              <a:lnSpc>
                <a:spcPct val="70000"/>
              </a:lnSpc>
              <a:spcBef>
                <a:spcPct val="0"/>
              </a:spcBef>
              <a:spcAft>
                <a:spcPct val="0"/>
              </a:spcAft>
              <a:defRPr sz="48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2pPr>
            <a:lvl3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3pPr>
            <a:lvl4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4pPr>
            <a:lvl5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marL="0" marR="0" lvl="0" indent="0" algn="ctr" defTabSz="914400" rtl="0" eaLnBrk="0" fontAlgn="base" latinLnBrk="0" hangingPunct="0">
              <a:lnSpc>
                <a:spcPct val="70000"/>
              </a:lnSpc>
              <a:spcBef>
                <a:spcPct val="0"/>
              </a:spcBef>
              <a:spcAft>
                <a:spcPct val="0"/>
              </a:spcAft>
              <a:buClrTx/>
              <a:buSzTx/>
              <a:buFontTx/>
              <a:buNone/>
              <a:tabLst/>
              <a:defRPr/>
            </a:pPr>
            <a:r>
              <a:rPr kumimoji="0" lang="ar-JO" altLang="en-US" sz="3600" b="1" i="0" u="none" strike="noStrike" kern="0" cap="none" spc="0" normalizeH="0" baseline="0" noProof="0" dirty="0">
                <a:ln>
                  <a:noFill/>
                </a:ln>
                <a:solidFill>
                  <a:srgbClr val="FFFFFF"/>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rPr>
              <a:t>إن كان صادقًا</a:t>
            </a:r>
            <a:endParaRPr kumimoji="0" lang="en-US" altLang="en-US" sz="3600" b="1" i="0" u="none" strike="noStrike" kern="0" cap="none" spc="0" normalizeH="0" baseline="0" noProof="0" dirty="0">
              <a:ln>
                <a:noFill/>
              </a:ln>
              <a:solidFill>
                <a:srgbClr val="FFFFFF"/>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endParaRPr>
          </a:p>
        </p:txBody>
      </p:sp>
      <p:grpSp>
        <p:nvGrpSpPr>
          <p:cNvPr id="17" name="Group 16">
            <a:extLst>
              <a:ext uri="{FF2B5EF4-FFF2-40B4-BE49-F238E27FC236}">
                <a16:creationId xmlns:a16="http://schemas.microsoft.com/office/drawing/2014/main" id="{8B3025CE-BDA0-7164-02A7-EA4BF512F508}"/>
              </a:ext>
            </a:extLst>
          </p:cNvPr>
          <p:cNvGrpSpPr/>
          <p:nvPr/>
        </p:nvGrpSpPr>
        <p:grpSpPr>
          <a:xfrm>
            <a:off x="2827050" y="5081153"/>
            <a:ext cx="3464827" cy="1475510"/>
            <a:chOff x="-2905629" y="4682835"/>
            <a:chExt cx="3629891" cy="1475510"/>
          </a:xfrm>
        </p:grpSpPr>
        <p:sp>
          <p:nvSpPr>
            <p:cNvPr id="18" name="Title 1">
              <a:extLst>
                <a:ext uri="{FF2B5EF4-FFF2-40B4-BE49-F238E27FC236}">
                  <a16:creationId xmlns:a16="http://schemas.microsoft.com/office/drawing/2014/main" id="{215874B7-3B8D-3AC4-0936-EB02276923D6}"/>
                </a:ext>
              </a:extLst>
            </p:cNvPr>
            <p:cNvSpPr txBox="1">
              <a:spLocks/>
            </p:cNvSpPr>
            <p:nvPr/>
          </p:nvSpPr>
          <p:spPr bwMode="auto">
            <a:xfrm>
              <a:off x="-2905629" y="4682835"/>
              <a:ext cx="3629891" cy="768928"/>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rtl="0" eaLnBrk="0" fontAlgn="base" hangingPunct="0">
                <a:lnSpc>
                  <a:spcPct val="70000"/>
                </a:lnSpc>
                <a:spcBef>
                  <a:spcPct val="0"/>
                </a:spcBef>
                <a:spcAft>
                  <a:spcPct val="0"/>
                </a:spcAft>
                <a:defRPr sz="48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2pPr>
              <a:lvl3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3pPr>
              <a:lvl4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4pPr>
              <a:lvl5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marL="0" marR="0" lvl="0" indent="0" algn="ctr" defTabSz="914400" rtl="0" eaLnBrk="0" fontAlgn="base" latinLnBrk="0" hangingPunct="0">
                <a:lnSpc>
                  <a:spcPct val="70000"/>
                </a:lnSpc>
                <a:spcBef>
                  <a:spcPct val="0"/>
                </a:spcBef>
                <a:spcAft>
                  <a:spcPct val="0"/>
                </a:spcAft>
                <a:buClrTx/>
                <a:buSzTx/>
                <a:buFontTx/>
                <a:buNone/>
                <a:tabLst/>
                <a:defRPr/>
              </a:pPr>
              <a:r>
                <a:rPr kumimoji="0" lang="ar-JO" altLang="en-US" sz="3600" b="1" i="0" u="none" strike="noStrike" kern="0" cap="none" spc="0" normalizeH="0" baseline="0" noProof="0" dirty="0">
                  <a:ln>
                    <a:noFill/>
                  </a:ln>
                  <a:solidFill>
                    <a:srgbClr val="FFFFFF"/>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rPr>
                <a:t>يسوع</a:t>
              </a:r>
              <a:endParaRPr kumimoji="0" lang="en-US" altLang="en-US" sz="3600" b="1" i="0" u="none" strike="noStrike" kern="0" cap="none" spc="0" normalizeH="0" baseline="0" noProof="0" dirty="0">
                <a:ln>
                  <a:noFill/>
                </a:ln>
                <a:solidFill>
                  <a:srgbClr val="FFFFFF"/>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endParaRPr>
            </a:p>
          </p:txBody>
        </p:sp>
        <p:sp>
          <p:nvSpPr>
            <p:cNvPr id="19" name="Title 1">
              <a:extLst>
                <a:ext uri="{FF2B5EF4-FFF2-40B4-BE49-F238E27FC236}">
                  <a16:creationId xmlns:a16="http://schemas.microsoft.com/office/drawing/2014/main" id="{195E72D6-BEF7-76A8-DB4A-526F2553921D}"/>
                </a:ext>
              </a:extLst>
            </p:cNvPr>
            <p:cNvSpPr txBox="1">
              <a:spLocks/>
            </p:cNvSpPr>
            <p:nvPr/>
          </p:nvSpPr>
          <p:spPr bwMode="auto">
            <a:xfrm>
              <a:off x="-2905629" y="5389417"/>
              <a:ext cx="3629891" cy="768928"/>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rtl="0" eaLnBrk="0" fontAlgn="base" hangingPunct="0">
                <a:lnSpc>
                  <a:spcPct val="70000"/>
                </a:lnSpc>
                <a:spcBef>
                  <a:spcPct val="0"/>
                </a:spcBef>
                <a:spcAft>
                  <a:spcPct val="0"/>
                </a:spcAft>
                <a:defRPr sz="48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2pPr>
              <a:lvl3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3pPr>
              <a:lvl4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4pPr>
              <a:lvl5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marL="0" marR="0" lvl="0" indent="0" algn="ctr" defTabSz="914400" rtl="0" eaLnBrk="0" fontAlgn="base" latinLnBrk="0" hangingPunct="0">
                <a:lnSpc>
                  <a:spcPct val="70000"/>
                </a:lnSpc>
                <a:spcBef>
                  <a:spcPct val="0"/>
                </a:spcBef>
                <a:spcAft>
                  <a:spcPct val="0"/>
                </a:spcAft>
                <a:buClrTx/>
                <a:buSzTx/>
                <a:buFontTx/>
                <a:buNone/>
                <a:tabLst/>
                <a:defRPr/>
              </a:pPr>
              <a:r>
                <a:rPr kumimoji="0" lang="ar-JO" altLang="en-US" sz="3600" b="1" i="0" u="none" strike="noStrike" kern="0" cap="none" spc="0" normalizeH="0" baseline="0" noProof="0" dirty="0">
                  <a:ln>
                    <a:noFill/>
                  </a:ln>
                  <a:solidFill>
                    <a:srgbClr val="FFFF00"/>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rPr>
                <a:t>كاذب</a:t>
              </a:r>
              <a:endParaRPr kumimoji="0" lang="en-US" altLang="en-US" sz="3600" b="1" i="0" u="none" strike="noStrike" kern="0" cap="none" spc="0" normalizeH="0" baseline="0" noProof="0" dirty="0">
                <a:ln>
                  <a:noFill/>
                </a:ln>
                <a:solidFill>
                  <a:srgbClr val="FFFF00"/>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endParaRPr>
            </a:p>
          </p:txBody>
        </p:sp>
      </p:grpSp>
      <p:cxnSp>
        <p:nvCxnSpPr>
          <p:cNvPr id="21" name="Straight Arrow Connector 20">
            <a:extLst>
              <a:ext uri="{FF2B5EF4-FFF2-40B4-BE49-F238E27FC236}">
                <a16:creationId xmlns:a16="http://schemas.microsoft.com/office/drawing/2014/main" id="{55A8C2A7-3DD2-248B-E4C5-4DF61F1BE24D}"/>
              </a:ext>
            </a:extLst>
          </p:cNvPr>
          <p:cNvCxnSpPr/>
          <p:nvPr/>
        </p:nvCxnSpPr>
        <p:spPr>
          <a:xfrm flipH="1">
            <a:off x="1246306" y="2549236"/>
            <a:ext cx="2480559" cy="2531917"/>
          </a:xfrm>
          <a:prstGeom prst="straightConnector1">
            <a:avLst/>
          </a:prstGeom>
          <a:ln w="76200">
            <a:solidFill>
              <a:schemeClr val="tx1"/>
            </a:solidFill>
            <a:tailEnd type="triangle"/>
          </a:ln>
          <a:effectLst>
            <a:glow rad="228600">
              <a:schemeClr val="bg1">
                <a:alpha val="74000"/>
              </a:schemeClr>
            </a:glow>
            <a:outerShdw blurRad="40000" dist="20000" dir="5400000" rotWithShape="0">
              <a:srgbClr val="000000">
                <a:alpha val="38000"/>
              </a:srgbClr>
            </a:outerShdw>
          </a:effectLst>
        </p:spPr>
        <p:style>
          <a:lnRef idx="2">
            <a:schemeClr val="accent4"/>
          </a:lnRef>
          <a:fillRef idx="0">
            <a:schemeClr val="accent4"/>
          </a:fillRef>
          <a:effectRef idx="1">
            <a:schemeClr val="accent4"/>
          </a:effectRef>
          <a:fontRef idx="minor">
            <a:schemeClr val="tx1"/>
          </a:fontRef>
        </p:style>
      </p:cxnSp>
      <p:cxnSp>
        <p:nvCxnSpPr>
          <p:cNvPr id="23" name="Straight Arrow Connector 22">
            <a:extLst>
              <a:ext uri="{FF2B5EF4-FFF2-40B4-BE49-F238E27FC236}">
                <a16:creationId xmlns:a16="http://schemas.microsoft.com/office/drawing/2014/main" id="{A12AF47D-3C23-8498-6141-2796C9AF8B55}"/>
              </a:ext>
            </a:extLst>
          </p:cNvPr>
          <p:cNvCxnSpPr>
            <a:cxnSpLocks/>
          </p:cNvCxnSpPr>
          <p:nvPr/>
        </p:nvCxnSpPr>
        <p:spPr>
          <a:xfrm flipH="1">
            <a:off x="4917771" y="3848099"/>
            <a:ext cx="1205941" cy="1205345"/>
          </a:xfrm>
          <a:prstGeom prst="straightConnector1">
            <a:avLst/>
          </a:prstGeom>
          <a:ln w="76200">
            <a:solidFill>
              <a:schemeClr val="tx1"/>
            </a:solidFill>
            <a:tailEnd type="triangle"/>
          </a:ln>
          <a:effectLst>
            <a:glow rad="228600">
              <a:schemeClr val="bg1">
                <a:alpha val="74000"/>
              </a:schemeClr>
            </a:glow>
            <a:outerShdw blurRad="40000" dist="20000" dir="5400000" rotWithShape="0">
              <a:srgbClr val="000000">
                <a:alpha val="38000"/>
              </a:srgbClr>
            </a:outerShdw>
          </a:effectLst>
        </p:spPr>
        <p:style>
          <a:lnRef idx="2">
            <a:schemeClr val="accent4"/>
          </a:lnRef>
          <a:fillRef idx="0">
            <a:schemeClr val="accent4"/>
          </a:fillRef>
          <a:effectRef idx="1">
            <a:schemeClr val="accent4"/>
          </a:effectRef>
          <a:fontRef idx="minor">
            <a:schemeClr val="tx1"/>
          </a:fontRef>
        </p:style>
      </p:cxnSp>
      <p:cxnSp>
        <p:nvCxnSpPr>
          <p:cNvPr id="22" name="Straight Arrow Connector 21">
            <a:extLst>
              <a:ext uri="{FF2B5EF4-FFF2-40B4-BE49-F238E27FC236}">
                <a16:creationId xmlns:a16="http://schemas.microsoft.com/office/drawing/2014/main" id="{C5D5299D-0412-E24F-F648-D412D7A88531}"/>
              </a:ext>
            </a:extLst>
          </p:cNvPr>
          <p:cNvCxnSpPr>
            <a:cxnSpLocks/>
          </p:cNvCxnSpPr>
          <p:nvPr/>
        </p:nvCxnSpPr>
        <p:spPr>
          <a:xfrm>
            <a:off x="4915686" y="2582141"/>
            <a:ext cx="2480559" cy="2531917"/>
          </a:xfrm>
          <a:prstGeom prst="straightConnector1">
            <a:avLst/>
          </a:prstGeom>
          <a:ln w="76200">
            <a:solidFill>
              <a:schemeClr val="tx1"/>
            </a:solidFill>
            <a:tailEnd type="triangle"/>
          </a:ln>
          <a:effectLst>
            <a:glow rad="228600">
              <a:schemeClr val="bg1">
                <a:alpha val="74000"/>
              </a:schemeClr>
            </a:glow>
            <a:outerShdw blurRad="40000" dist="20000" dir="5400000" rotWithShape="0">
              <a:srgbClr val="000000">
                <a:alpha val="38000"/>
              </a:srgbClr>
            </a:outerShdw>
          </a:effectLst>
        </p:spPr>
        <p:style>
          <a:lnRef idx="2">
            <a:schemeClr val="accent4"/>
          </a:lnRef>
          <a:fillRef idx="0">
            <a:schemeClr val="accent4"/>
          </a:fillRef>
          <a:effectRef idx="1">
            <a:schemeClr val="accent4"/>
          </a:effectRef>
          <a:fontRef idx="minor">
            <a:schemeClr val="tx1"/>
          </a:fontRef>
        </p:style>
      </p:cxnSp>
      <p:sp>
        <p:nvSpPr>
          <p:cNvPr id="20" name="Title 19">
            <a:extLst>
              <a:ext uri="{FF2B5EF4-FFF2-40B4-BE49-F238E27FC236}">
                <a16:creationId xmlns:a16="http://schemas.microsoft.com/office/drawing/2014/main" id="{6B5EB113-FCD3-F5E1-A79E-74D5850C83B8}"/>
              </a:ext>
            </a:extLst>
          </p:cNvPr>
          <p:cNvSpPr>
            <a:spLocks noGrp="1"/>
          </p:cNvSpPr>
          <p:nvPr>
            <p:ph type="title"/>
          </p:nvPr>
        </p:nvSpPr>
        <p:spPr>
          <a:xfrm>
            <a:off x="0" y="0"/>
            <a:ext cx="9144000" cy="768928"/>
          </a:xfrm>
        </p:spPr>
        <p:txBody>
          <a:bodyPr/>
          <a:lstStyle/>
          <a:p>
            <a:pPr algn="r" eaLnBrk="1" hangingPunct="1"/>
            <a:r>
              <a:rPr lang="ar-JO" sz="4800" kern="0" dirty="0">
                <a:latin typeface="Arial" charset="0"/>
              </a:rPr>
              <a:t>4. قرّر مَن هو يسوع</a:t>
            </a:r>
            <a:endParaRPr lang="en-US" sz="4800" kern="0" dirty="0">
              <a:latin typeface="Arial" charset="0"/>
            </a:endParaRPr>
          </a:p>
        </p:txBody>
      </p:sp>
    </p:spTree>
    <p:extLst>
      <p:ext uri="{BB962C8B-B14F-4D97-AF65-F5344CB8AC3E}">
        <p14:creationId xmlns:p14="http://schemas.microsoft.com/office/powerpoint/2010/main" val="681735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up)">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up)">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7"/>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91600" cy="1143000"/>
          </a:xfrm>
        </p:spPr>
        <p:txBody>
          <a:bodyPr/>
          <a:lstStyle/>
          <a:p>
            <a:r>
              <a:rPr lang="ar-JO" sz="2800" dirty="0"/>
              <a:t>5. أظهر منطقية هذا الافتراض </a:t>
            </a:r>
            <a:endParaRPr lang="en-US" sz="2800" dirty="0"/>
          </a:p>
        </p:txBody>
      </p:sp>
      <p:sp>
        <p:nvSpPr>
          <p:cNvPr id="3" name="Title 1"/>
          <p:cNvSpPr txBox="1">
            <a:spLocks/>
          </p:cNvSpPr>
          <p:nvPr/>
        </p:nvSpPr>
        <p:spPr bwMode="auto">
          <a:xfrm>
            <a:off x="381000" y="1143000"/>
            <a:ext cx="8305800" cy="2937387"/>
          </a:xfrm>
          <a:prstGeom prst="rect">
            <a:avLst/>
          </a:prstGeom>
          <a:solidFill>
            <a:srgbClr val="000090"/>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0" i="0" u="none" strike="noStrike" kern="1200" cap="none" spc="0" normalizeH="0" baseline="0" noProof="0" dirty="0">
                <a:ln>
                  <a:noFill/>
                </a:ln>
                <a:solidFill>
                  <a:srgbClr val="FFFFFF"/>
                </a:solidFill>
                <a:effectLst/>
                <a:uLnTx/>
                <a:uFillTx/>
                <a:latin typeface="Arial"/>
                <a:ea typeface="+mj-ea"/>
                <a:cs typeface="+mj-cs"/>
              </a:rPr>
              <a:t>إن كانت الثلاثة أقانيم الكتابية تسّمى كلّها الله وهي تشترك بنفس صفات الله، ولكن يوجد فقط إله واحد، هم بالتالي الله الواحد الحقيقي. (إن كان يمكن برهنة هذا، فإن الثالوث حقيقي). </a:t>
            </a:r>
          </a:p>
        </p:txBody>
      </p:sp>
      <p:sp>
        <p:nvSpPr>
          <p:cNvPr id="5" name="Title 1"/>
          <p:cNvSpPr txBox="1">
            <a:spLocks/>
          </p:cNvSpPr>
          <p:nvPr/>
        </p:nvSpPr>
        <p:spPr bwMode="auto">
          <a:xfrm>
            <a:off x="30018" y="4470319"/>
            <a:ext cx="9144000" cy="96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ar-JO" sz="32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j-ea"/>
                <a:cs typeface="+mj-cs"/>
              </a:rPr>
              <a:t>اسأل: "إن كان بإمكاني إثبات هذا لك، فهل ستؤمن بالثالوث؟" </a:t>
            </a:r>
          </a:p>
        </p:txBody>
      </p:sp>
      <p:sp>
        <p:nvSpPr>
          <p:cNvPr id="6" name="Title 1"/>
          <p:cNvSpPr txBox="1">
            <a:spLocks/>
          </p:cNvSpPr>
          <p:nvPr/>
        </p:nvSpPr>
        <p:spPr bwMode="auto">
          <a:xfrm>
            <a:off x="0" y="5708073"/>
            <a:ext cx="9113982"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1" eaLnBrk="1" fontAlgn="base" latinLnBrk="0" hangingPunct="1">
              <a:lnSpc>
                <a:spcPct val="90000"/>
              </a:lnSpc>
              <a:spcBef>
                <a:spcPct val="0"/>
              </a:spcBef>
              <a:spcAft>
                <a:spcPct val="0"/>
              </a:spcAft>
              <a:buClrTx/>
              <a:buSzTx/>
              <a:buFontTx/>
              <a:buNone/>
              <a:tabLst/>
              <a:defRPr/>
            </a:pPr>
            <a:r>
              <a:rPr kumimoji="0" lang="ar-JO" sz="32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j-ea"/>
                <a:cs typeface="+mj-cs"/>
              </a:rPr>
              <a:t>إن قال الشخص: لا، فإذن هو يعتبر أن له سلطة فوق سلطة الكتاب المقدس</a:t>
            </a:r>
            <a:r>
              <a:rPr kumimoji="0" lang="en-US" sz="32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j-ea"/>
                <a:cs typeface="+mj-cs"/>
              </a:rPr>
              <a:t>!</a:t>
            </a:r>
          </a:p>
        </p:txBody>
      </p:sp>
      <p:sp>
        <p:nvSpPr>
          <p:cNvPr id="7" name="TextBox 6"/>
          <p:cNvSpPr txBox="1"/>
          <p:nvPr/>
        </p:nvSpPr>
        <p:spPr>
          <a:xfrm>
            <a:off x="8702803" y="0"/>
            <a:ext cx="441197"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rPr>
              <a:t>iii</a:t>
            </a:r>
          </a:p>
        </p:txBody>
      </p:sp>
    </p:spTree>
    <p:extLst>
      <p:ext uri="{BB962C8B-B14F-4D97-AF65-F5344CB8AC3E}">
        <p14:creationId xmlns:p14="http://schemas.microsoft.com/office/powerpoint/2010/main" val="409665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aramond" charset="0"/>
              <a:ea typeface="ＭＳ Ｐゴシック" charset="0"/>
              <a:cs typeface="+mn-cs"/>
            </a:endParaRPr>
          </a:p>
        </p:txBody>
      </p:sp>
      <p:grpSp>
        <p:nvGrpSpPr>
          <p:cNvPr id="218114" name="Group 3"/>
          <p:cNvGrpSpPr>
            <a:grpSpLocks/>
          </p:cNvGrpSpPr>
          <p:nvPr/>
        </p:nvGrpSpPr>
        <p:grpSpPr bwMode="auto">
          <a:xfrm>
            <a:off x="0" y="-1"/>
            <a:ext cx="9164954" cy="6894903"/>
            <a:chOff x="-34" y="0"/>
            <a:chExt cx="5890" cy="4429"/>
          </a:xfrm>
        </p:grpSpPr>
        <p:sp>
          <p:nvSpPr>
            <p:cNvPr id="194564" name="Rectangle 4"/>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aramond" pitchFamily="-112" charset="0"/>
                <a:ea typeface="ＭＳ Ｐゴシック" charset="0"/>
                <a:cs typeface="+mn-cs"/>
              </a:endParaRPr>
            </a:p>
          </p:txBody>
        </p:sp>
        <p:sp>
          <p:nvSpPr>
            <p:cNvPr id="194565" name="Rectangle 5"/>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aramond" pitchFamily="-112" charset="0"/>
                <a:ea typeface="ＭＳ Ｐゴシック" charset="0"/>
                <a:cs typeface="+mn-cs"/>
              </a:endParaRPr>
            </a:p>
          </p:txBody>
        </p:sp>
      </p:grpSp>
      <p:grpSp>
        <p:nvGrpSpPr>
          <p:cNvPr id="218115" name="Group 6"/>
          <p:cNvGrpSpPr>
            <a:grpSpLocks/>
          </p:cNvGrpSpPr>
          <p:nvPr/>
        </p:nvGrpSpPr>
        <p:grpSpPr bwMode="auto">
          <a:xfrm>
            <a:off x="2033588" y="1181100"/>
            <a:ext cx="5219700" cy="5219700"/>
            <a:chOff x="1200" y="696"/>
            <a:chExt cx="3288" cy="3288"/>
          </a:xfrm>
        </p:grpSpPr>
        <p:sp>
          <p:nvSpPr>
            <p:cNvPr id="194567" name="Oval 7"/>
            <p:cNvSpPr>
              <a:spLocks noChangeArrowheads="1"/>
            </p:cNvSpPr>
            <p:nvPr/>
          </p:nvSpPr>
          <p:spPr bwMode="auto">
            <a:xfrm>
              <a:off x="1200" y="696"/>
              <a:ext cx="3288" cy="3288"/>
            </a:xfrm>
            <a:prstGeom prst="ellipse">
              <a:avLst/>
            </a:prstGeom>
            <a:noFill/>
            <a:ln w="57150">
              <a:solidFill>
                <a:schemeClr val="bg1"/>
              </a:solidFill>
              <a:round/>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aramond" pitchFamily="-112" charset="0"/>
                <a:ea typeface="ＭＳ Ｐゴシック" charset="0"/>
                <a:cs typeface="+mn-cs"/>
              </a:endParaRPr>
            </a:p>
          </p:txBody>
        </p:sp>
        <p:sp>
          <p:nvSpPr>
            <p:cNvPr id="194568" name="Oval 8"/>
            <p:cNvSpPr>
              <a:spLocks noChangeArrowheads="1"/>
            </p:cNvSpPr>
            <p:nvPr/>
          </p:nvSpPr>
          <p:spPr bwMode="auto">
            <a:xfrm>
              <a:off x="1500" y="996"/>
              <a:ext cx="2688" cy="2688"/>
            </a:xfrm>
            <a:prstGeom prst="ellipse">
              <a:avLst/>
            </a:prstGeom>
            <a:noFill/>
            <a:ln w="57150">
              <a:solidFill>
                <a:schemeClr val="bg1"/>
              </a:solidFill>
              <a:round/>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aramond" pitchFamily="-112" charset="0"/>
                <a:ea typeface="ＭＳ Ｐゴシック" charset="0"/>
                <a:cs typeface="+mn-cs"/>
              </a:endParaRPr>
            </a:p>
          </p:txBody>
        </p:sp>
      </p:grpSp>
      <p:sp>
        <p:nvSpPr>
          <p:cNvPr id="194569" name="AutoShape 9"/>
          <p:cNvSpPr>
            <a:spLocks noChangeArrowheads="1"/>
          </p:cNvSpPr>
          <p:nvPr/>
        </p:nvSpPr>
        <p:spPr bwMode="auto">
          <a:xfrm>
            <a:off x="1733550" y="633413"/>
            <a:ext cx="5791200" cy="4749800"/>
          </a:xfrm>
          <a:prstGeom prst="triangle">
            <a:avLst>
              <a:gd name="adj" fmla="val 50000"/>
            </a:avLst>
          </a:prstGeom>
          <a:gradFill rotWithShape="1">
            <a:gsLst>
              <a:gs pos="0">
                <a:schemeClr val="tx2"/>
              </a:gs>
              <a:gs pos="100000">
                <a:srgbClr val="660066"/>
              </a:gs>
            </a:gsLst>
            <a:path path="shape">
              <a:fillToRect l="50000" t="50000" r="50000" b="50000"/>
            </a:path>
          </a:gradFill>
          <a:ln w="76200">
            <a:solidFill>
              <a:srgbClr val="CC0000"/>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aramond" pitchFamily="-112" charset="0"/>
              <a:ea typeface="ＭＳ Ｐゴシック" charset="0"/>
              <a:cs typeface="+mn-cs"/>
            </a:endParaRPr>
          </a:p>
        </p:txBody>
      </p:sp>
      <p:sp>
        <p:nvSpPr>
          <p:cNvPr id="194570" name="Rectangle 10"/>
          <p:cNvSpPr>
            <a:spLocks noChangeArrowheads="1"/>
          </p:cNvSpPr>
          <p:nvPr/>
        </p:nvSpPr>
        <p:spPr bwMode="auto">
          <a:xfrm rot="1619911">
            <a:off x="4668838" y="4179888"/>
            <a:ext cx="2133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aramond" pitchFamily="-112" charset="0"/>
              <a:ea typeface="ＭＳ Ｐゴシック" charset="0"/>
              <a:cs typeface="+mn-cs"/>
            </a:endParaRPr>
          </a:p>
        </p:txBody>
      </p:sp>
      <p:sp>
        <p:nvSpPr>
          <p:cNvPr id="194571" name="Rectangle 11"/>
          <p:cNvSpPr>
            <a:spLocks noChangeArrowheads="1"/>
          </p:cNvSpPr>
          <p:nvPr/>
        </p:nvSpPr>
        <p:spPr bwMode="auto">
          <a:xfrm rot="-1572683">
            <a:off x="2895600" y="4038600"/>
            <a:ext cx="1752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aramond" pitchFamily="-112" charset="0"/>
              <a:ea typeface="ＭＳ Ｐゴシック" charset="0"/>
              <a:cs typeface="+mn-cs"/>
            </a:endParaRPr>
          </a:p>
        </p:txBody>
      </p:sp>
      <p:sp>
        <p:nvSpPr>
          <p:cNvPr id="194572" name="Rectangle 12"/>
          <p:cNvSpPr>
            <a:spLocks noChangeArrowheads="1"/>
          </p:cNvSpPr>
          <p:nvPr/>
        </p:nvSpPr>
        <p:spPr bwMode="auto">
          <a:xfrm rot="5400000">
            <a:off x="3771900" y="2324100"/>
            <a:ext cx="1752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aramond" pitchFamily="-112" charset="0"/>
              <a:ea typeface="ＭＳ Ｐゴシック" charset="0"/>
              <a:cs typeface="+mn-cs"/>
            </a:endParaRPr>
          </a:p>
        </p:txBody>
      </p:sp>
      <p:sp>
        <p:nvSpPr>
          <p:cNvPr id="194573" name="AutoShape 13"/>
          <p:cNvSpPr>
            <a:spLocks noChangeArrowheads="1"/>
          </p:cNvSpPr>
          <p:nvPr/>
        </p:nvSpPr>
        <p:spPr bwMode="auto">
          <a:xfrm rot="50350481">
            <a:off x="6060282" y="4298156"/>
            <a:ext cx="1695450" cy="1493837"/>
          </a:xfrm>
          <a:prstGeom prst="triangle">
            <a:avLst>
              <a:gd name="adj" fmla="val 50000"/>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aramond" pitchFamily="-112" charset="0"/>
              <a:ea typeface="ＭＳ Ｐゴシック" charset="0"/>
              <a:cs typeface="+mn-cs"/>
            </a:endParaRPr>
          </a:p>
        </p:txBody>
      </p:sp>
      <p:sp>
        <p:nvSpPr>
          <p:cNvPr id="194574" name="Text Box 14"/>
          <p:cNvSpPr txBox="1">
            <a:spLocks noChangeArrowheads="1"/>
          </p:cNvSpPr>
          <p:nvPr/>
        </p:nvSpPr>
        <p:spPr bwMode="auto">
          <a:xfrm>
            <a:off x="4114800" y="2117725"/>
            <a:ext cx="1066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هو</a:t>
            </a:r>
            <a:endParaRPr kumimoji="0" lang="en-US"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4575" name="AutoShape 15"/>
          <p:cNvSpPr>
            <a:spLocks noChangeArrowheads="1"/>
          </p:cNvSpPr>
          <p:nvPr/>
        </p:nvSpPr>
        <p:spPr bwMode="auto">
          <a:xfrm rot="14452042">
            <a:off x="1507332" y="4242594"/>
            <a:ext cx="1747837" cy="1571625"/>
          </a:xfrm>
          <a:prstGeom prst="triangle">
            <a:avLst>
              <a:gd name="adj" fmla="val 50000"/>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aramond" pitchFamily="-112" charset="0"/>
              <a:ea typeface="ＭＳ Ｐゴシック" charset="0"/>
              <a:cs typeface="+mn-cs"/>
            </a:endParaRPr>
          </a:p>
        </p:txBody>
      </p:sp>
      <p:sp>
        <p:nvSpPr>
          <p:cNvPr id="194576" name="Text Box 16"/>
          <p:cNvSpPr txBox="1">
            <a:spLocks noChangeArrowheads="1"/>
          </p:cNvSpPr>
          <p:nvPr/>
        </p:nvSpPr>
        <p:spPr bwMode="auto">
          <a:xfrm>
            <a:off x="5608638" y="4030663"/>
            <a:ext cx="1066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هو</a:t>
            </a:r>
            <a:endParaRPr kumimoji="0" lang="en-US"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4577" name="Text Box 17"/>
          <p:cNvSpPr txBox="1">
            <a:spLocks noChangeArrowheads="1"/>
          </p:cNvSpPr>
          <p:nvPr/>
        </p:nvSpPr>
        <p:spPr bwMode="auto">
          <a:xfrm>
            <a:off x="2667000" y="4030663"/>
            <a:ext cx="1066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هو</a:t>
            </a:r>
            <a:endParaRPr kumimoji="0" lang="en-US"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4578" name="Text Box 18"/>
          <p:cNvSpPr txBox="1">
            <a:spLocks noChangeArrowheads="1"/>
          </p:cNvSpPr>
          <p:nvPr/>
        </p:nvSpPr>
        <p:spPr bwMode="auto">
          <a:xfrm>
            <a:off x="1905000" y="4708525"/>
            <a:ext cx="1828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الابن</a:t>
            </a:r>
            <a:endParaRPr kumimoji="0" lang="en-US"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4579" name="AutoShape 19"/>
          <p:cNvSpPr>
            <a:spLocks noChangeArrowheads="1"/>
          </p:cNvSpPr>
          <p:nvPr/>
        </p:nvSpPr>
        <p:spPr bwMode="auto">
          <a:xfrm>
            <a:off x="3624263" y="615950"/>
            <a:ext cx="2016125" cy="1612900"/>
          </a:xfrm>
          <a:prstGeom prst="triangle">
            <a:avLst>
              <a:gd name="adj" fmla="val 50977"/>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aramond" pitchFamily="-112" charset="0"/>
              <a:ea typeface="ＭＳ Ｐゴシック" charset="0"/>
              <a:cs typeface="+mn-cs"/>
            </a:endParaRPr>
          </a:p>
        </p:txBody>
      </p:sp>
      <p:grpSp>
        <p:nvGrpSpPr>
          <p:cNvPr id="4" name="Group 20"/>
          <p:cNvGrpSpPr>
            <a:grpSpLocks/>
          </p:cNvGrpSpPr>
          <p:nvPr/>
        </p:nvGrpSpPr>
        <p:grpSpPr bwMode="auto">
          <a:xfrm>
            <a:off x="3629025" y="2862263"/>
            <a:ext cx="1981200" cy="1752600"/>
            <a:chOff x="2286" y="1803"/>
            <a:chExt cx="1248" cy="1104"/>
          </a:xfrm>
        </p:grpSpPr>
        <p:sp>
          <p:nvSpPr>
            <p:cNvPr id="194581" name="AutoShape 21"/>
            <p:cNvSpPr>
              <a:spLocks noChangeArrowheads="1"/>
            </p:cNvSpPr>
            <p:nvPr/>
          </p:nvSpPr>
          <p:spPr bwMode="auto">
            <a:xfrm>
              <a:off x="2286" y="1803"/>
              <a:ext cx="1248" cy="1104"/>
            </a:xfrm>
            <a:prstGeom prst="irregularSeal1">
              <a:avLst/>
            </a:prstGeom>
            <a:gradFill rotWithShape="1">
              <a:gsLst>
                <a:gs pos="0">
                  <a:schemeClr val="tx2"/>
                </a:gs>
                <a:gs pos="100000">
                  <a:srgbClr val="660066"/>
                </a:gs>
              </a:gsLst>
              <a:path path="shape">
                <a:fillToRect l="50000" t="50000" r="50000" b="50000"/>
              </a:path>
            </a:gradFill>
            <a:ln w="57150">
              <a:solidFill>
                <a:srgbClr val="CC0000"/>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aramond" pitchFamily="-112" charset="0"/>
                <a:ea typeface="ＭＳ Ｐゴシック" charset="0"/>
                <a:cs typeface="+mn-cs"/>
              </a:endParaRPr>
            </a:p>
          </p:txBody>
        </p:sp>
        <p:sp>
          <p:nvSpPr>
            <p:cNvPr id="194582" name="Text Box 22"/>
            <p:cNvSpPr txBox="1">
              <a:spLocks noChangeArrowheads="1"/>
            </p:cNvSpPr>
            <p:nvPr/>
          </p:nvSpPr>
          <p:spPr bwMode="auto">
            <a:xfrm>
              <a:off x="2448" y="2112"/>
              <a:ext cx="86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الله</a:t>
              </a:r>
              <a:endParaRPr kumimoji="0" lang="en-US"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grpSp>
      <p:sp>
        <p:nvSpPr>
          <p:cNvPr id="194583" name="Text Box 23"/>
          <p:cNvSpPr txBox="1">
            <a:spLocks noChangeArrowheads="1"/>
          </p:cNvSpPr>
          <p:nvPr/>
        </p:nvSpPr>
        <p:spPr bwMode="auto">
          <a:xfrm>
            <a:off x="3714750" y="1508125"/>
            <a:ext cx="1828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الآب</a:t>
            </a:r>
            <a:endParaRPr kumimoji="0" lang="en-US"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4584" name="Text Box 24"/>
          <p:cNvSpPr txBox="1">
            <a:spLocks noChangeArrowheads="1"/>
          </p:cNvSpPr>
          <p:nvPr/>
        </p:nvSpPr>
        <p:spPr bwMode="auto">
          <a:xfrm>
            <a:off x="5519541" y="4459883"/>
            <a:ext cx="1574668" cy="954107"/>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28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الروح القدس</a:t>
            </a:r>
            <a:endParaRPr kumimoji="0" lang="en-US" sz="28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4585" name="WordArt 25"/>
          <p:cNvSpPr>
            <a:spLocks noChangeArrowheads="1" noChangeShapeType="1" noTextEdit="1"/>
          </p:cNvSpPr>
          <p:nvPr/>
        </p:nvSpPr>
        <p:spPr bwMode="auto">
          <a:xfrm rot="-3731304">
            <a:off x="2125663" y="2557462"/>
            <a:ext cx="1066800" cy="276225"/>
          </a:xfrm>
          <a:prstGeom prst="rect">
            <a:avLst/>
          </a:prstGeom>
        </p:spPr>
        <p:txBody>
          <a:bodyPr spcFirstLastPara="1" wrap="none" fromWordArt="1">
            <a:prstTxWarp prst="textArchUp">
              <a:avLst>
                <a:gd name="adj" fmla="val 1080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0" cap="none" spc="0" normalizeH="0" baseline="0" noProof="0" dirty="0">
                <a:ln w="9525">
                  <a:solidFill>
                    <a:srgbClr val="000000"/>
                  </a:solidFill>
                  <a:round/>
                  <a:headEnd/>
                  <a:tailEnd/>
                </a:ln>
                <a:solidFill>
                  <a:srgbClr val="FFFFFF"/>
                </a:solidFill>
                <a:effectLst/>
                <a:uLnTx/>
                <a:uFillTx/>
                <a:latin typeface="Times New Roman"/>
                <a:ea typeface="Times New Roman"/>
                <a:cs typeface="Times New Roman"/>
              </a:rPr>
              <a:t>ليس</a:t>
            </a:r>
            <a:endParaRPr kumimoji="0" lang="en-US" sz="1800" b="1" i="0" u="none" strike="noStrike" kern="10" cap="none" spc="0" normalizeH="0" baseline="0" noProof="0" dirty="0">
              <a:ln w="9525">
                <a:solidFill>
                  <a:srgbClr val="000000"/>
                </a:solidFill>
                <a:round/>
                <a:headEnd/>
                <a:tailEnd/>
              </a:ln>
              <a:solidFill>
                <a:srgbClr val="FFFFFF"/>
              </a:solidFill>
              <a:effectLst/>
              <a:uLnTx/>
              <a:uFillTx/>
              <a:latin typeface="Times New Roman"/>
              <a:ea typeface="Times New Roman"/>
              <a:cs typeface="Times New Roman"/>
            </a:endParaRPr>
          </a:p>
        </p:txBody>
      </p:sp>
      <p:sp>
        <p:nvSpPr>
          <p:cNvPr id="194586" name="WordArt 26"/>
          <p:cNvSpPr>
            <a:spLocks noChangeArrowheads="1" noChangeShapeType="1" noTextEdit="1"/>
          </p:cNvSpPr>
          <p:nvPr/>
        </p:nvSpPr>
        <p:spPr bwMode="auto">
          <a:xfrm rot="3668274">
            <a:off x="6086476" y="2557462"/>
            <a:ext cx="1066800" cy="276225"/>
          </a:xfrm>
          <a:prstGeom prst="rect">
            <a:avLst/>
          </a:prstGeom>
        </p:spPr>
        <p:txBody>
          <a:bodyPr spcFirstLastPara="1" wrap="none" fromWordArt="1">
            <a:prstTxWarp prst="textArchUp">
              <a:avLst>
                <a:gd name="adj" fmla="val 1080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0" cap="none" spc="0" normalizeH="0" baseline="0" noProof="0" dirty="0">
                <a:ln w="9525">
                  <a:solidFill>
                    <a:srgbClr val="000000"/>
                  </a:solidFill>
                  <a:round/>
                  <a:headEnd/>
                  <a:tailEnd/>
                </a:ln>
                <a:solidFill>
                  <a:srgbClr val="FFFFFF"/>
                </a:solidFill>
                <a:effectLst/>
                <a:uLnTx/>
                <a:uFillTx/>
                <a:latin typeface="Times New Roman"/>
                <a:ea typeface="Times New Roman"/>
                <a:cs typeface="Times New Roman"/>
              </a:rPr>
              <a:t>ليس</a:t>
            </a:r>
            <a:endParaRPr kumimoji="0" lang="en-US" sz="1800" b="1" i="0" u="none" strike="noStrike" kern="10" cap="none" spc="0" normalizeH="0" baseline="0" noProof="0" dirty="0">
              <a:ln w="9525">
                <a:solidFill>
                  <a:srgbClr val="000000"/>
                </a:solidFill>
                <a:round/>
                <a:headEnd/>
                <a:tailEnd/>
              </a:ln>
              <a:solidFill>
                <a:srgbClr val="FFFFFF"/>
              </a:solidFill>
              <a:effectLst/>
              <a:uLnTx/>
              <a:uFillTx/>
              <a:latin typeface="Times New Roman"/>
              <a:ea typeface="Times New Roman"/>
              <a:cs typeface="Times New Roman"/>
            </a:endParaRPr>
          </a:p>
        </p:txBody>
      </p:sp>
      <p:sp>
        <p:nvSpPr>
          <p:cNvPr id="194587" name="WordArt 27"/>
          <p:cNvSpPr>
            <a:spLocks noChangeArrowheads="1" noChangeShapeType="1" noTextEdit="1"/>
          </p:cNvSpPr>
          <p:nvPr/>
        </p:nvSpPr>
        <p:spPr bwMode="auto">
          <a:xfrm>
            <a:off x="4052888" y="5972175"/>
            <a:ext cx="1119187" cy="204788"/>
          </a:xfrm>
          <a:prstGeom prst="rect">
            <a:avLst/>
          </a:prstGeom>
        </p:spPr>
        <p:txBody>
          <a:bodyPr spcFirstLastPara="1" wrap="none" fromWordArt="1">
            <a:prstTxWarp prst="textArchDown">
              <a:avLst>
                <a:gd name="adj" fmla="val 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0" cap="none" spc="0" normalizeH="0" baseline="0" noProof="0" dirty="0">
                <a:ln w="9525">
                  <a:solidFill>
                    <a:srgbClr val="000000"/>
                  </a:solidFill>
                  <a:round/>
                  <a:headEnd/>
                  <a:tailEnd/>
                </a:ln>
                <a:solidFill>
                  <a:srgbClr val="FFFFFF"/>
                </a:solidFill>
                <a:effectLst/>
                <a:uLnTx/>
                <a:uFillTx/>
                <a:latin typeface="Times New Roman"/>
                <a:ea typeface="Times New Roman"/>
                <a:cs typeface="Times New Roman"/>
              </a:rPr>
              <a:t>ليس</a:t>
            </a:r>
            <a:endParaRPr kumimoji="0" lang="en-US" sz="1800" b="1" i="0" u="none" strike="noStrike" kern="10" cap="none" spc="0" normalizeH="0" baseline="0" noProof="0" dirty="0">
              <a:ln w="9525">
                <a:solidFill>
                  <a:srgbClr val="000000"/>
                </a:solidFill>
                <a:round/>
                <a:headEnd/>
                <a:tailEnd/>
              </a:ln>
              <a:solidFill>
                <a:srgbClr val="FFFFFF"/>
              </a:solidFill>
              <a:effectLst/>
              <a:uLnTx/>
              <a:uFillTx/>
              <a:latin typeface="Times New Roman"/>
              <a:ea typeface="Times New Roman"/>
              <a:cs typeface="Times New Roman"/>
            </a:endParaRPr>
          </a:p>
        </p:txBody>
      </p:sp>
      <p:sp>
        <p:nvSpPr>
          <p:cNvPr id="194588" name="Text Box 28"/>
          <p:cNvSpPr txBox="1">
            <a:spLocks noChangeArrowheads="1"/>
          </p:cNvSpPr>
          <p:nvPr/>
        </p:nvSpPr>
        <p:spPr bwMode="auto">
          <a:xfrm>
            <a:off x="0" y="6553200"/>
            <a:ext cx="5943600" cy="3048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واين هاوس، مخططات اللاهوت والعقيدة المسيحية، 45</a:t>
            </a:r>
            <a:endParaRPr kumimoji="0" lang="en-US" sz="14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218134" name="Title 28"/>
          <p:cNvSpPr>
            <a:spLocks noGrp="1"/>
          </p:cNvSpPr>
          <p:nvPr>
            <p:ph type="title" idx="4294967295"/>
          </p:nvPr>
        </p:nvSpPr>
        <p:spPr>
          <a:xfrm>
            <a:off x="5943600" y="5683202"/>
            <a:ext cx="2896376" cy="769441"/>
          </a:xfrm>
          <a:noFill/>
          <a:ln w="9525">
            <a:noFill/>
            <a:miter lim="800000"/>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algn="r" eaLnBrk="1" hangingPunct="1"/>
            <a:r>
              <a:rPr lang="ar-JO" b="1" i="1" kern="1200" dirty="0">
                <a:solidFill>
                  <a:schemeClr val="bg1"/>
                </a:solidFill>
                <a:latin typeface="Times New Roman" pitchFamily="-112" charset="0"/>
                <a:ea typeface="+mn-ea"/>
                <a:cs typeface="+mn-cs"/>
              </a:rPr>
              <a:t>الثالوث</a:t>
            </a:r>
            <a:endParaRPr lang="en-US" b="1" i="1" kern="1200" dirty="0">
              <a:solidFill>
                <a:schemeClr val="bg1"/>
              </a:solidFill>
              <a:latin typeface="Times New Roman" pitchFamily="-112" charset="0"/>
              <a:ea typeface="+mn-ea"/>
              <a:cs typeface="+mn-cs"/>
            </a:endParaRPr>
          </a:p>
        </p:txBody>
      </p:sp>
      <p:sp>
        <p:nvSpPr>
          <p:cNvPr id="31" name="Title 1">
            <a:extLst>
              <a:ext uri="{FF2B5EF4-FFF2-40B4-BE49-F238E27FC236}">
                <a16:creationId xmlns:a16="http://schemas.microsoft.com/office/drawing/2014/main" id="{469F3703-20CF-4C4B-9C38-9F7D40D84BA2}"/>
              </a:ext>
            </a:extLst>
          </p:cNvPr>
          <p:cNvSpPr txBox="1">
            <a:spLocks/>
          </p:cNvSpPr>
          <p:nvPr/>
        </p:nvSpPr>
        <p:spPr bwMode="auto">
          <a:xfrm>
            <a:off x="97154" y="-36903"/>
            <a:ext cx="9067800" cy="12994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sz="2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j-ea"/>
                <a:cs typeface="+mj-cs"/>
              </a:rPr>
              <a:t>6. الكتاب المقدس يثبت بشكل حصري الافتراض السابق في الفقرة التالية التي تعرّف نفس الصفات/الألقاب للآب والابن والروح القدس. </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94588"/>
                                        </p:tgtEl>
                                        <p:attrNameLst>
                                          <p:attrName>style.visibility</p:attrName>
                                        </p:attrNameLst>
                                      </p:cBhvr>
                                      <p:to>
                                        <p:strVal val="visible"/>
                                      </p:to>
                                    </p:set>
                                    <p:animEffect transition="in" filter="fade">
                                      <p:cBhvr>
                                        <p:cTn id="7" dur="2000"/>
                                        <p:tgtEl>
                                          <p:spTgt spid="194588"/>
                                        </p:tgtEl>
                                      </p:cBhvr>
                                    </p:animEffect>
                                  </p:childTnLst>
                                </p:cTn>
                              </p:par>
                            </p:childTnLst>
                          </p:cTn>
                        </p:par>
                        <p:par>
                          <p:cTn id="8" fill="hold" nodeType="afterGroup">
                            <p:stCondLst>
                              <p:cond delay="2000"/>
                            </p:stCondLst>
                            <p:childTnLst>
                              <p:par>
                                <p:cTn id="9" presetID="53"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2000" fill="hold"/>
                                        <p:tgtEl>
                                          <p:spTgt spid="4"/>
                                        </p:tgtEl>
                                        <p:attrNameLst>
                                          <p:attrName>ppt_w</p:attrName>
                                        </p:attrNameLst>
                                      </p:cBhvr>
                                      <p:tavLst>
                                        <p:tav tm="0">
                                          <p:val>
                                            <p:fltVal val="0"/>
                                          </p:val>
                                        </p:tav>
                                        <p:tav tm="100000">
                                          <p:val>
                                            <p:strVal val="#ppt_w"/>
                                          </p:val>
                                        </p:tav>
                                      </p:tavLst>
                                    </p:anim>
                                    <p:anim calcmode="lin" valueType="num">
                                      <p:cBhvr>
                                        <p:cTn id="12" dur="2000" fill="hold"/>
                                        <p:tgtEl>
                                          <p:spTgt spid="4"/>
                                        </p:tgtEl>
                                        <p:attrNameLst>
                                          <p:attrName>ppt_h</p:attrName>
                                        </p:attrNameLst>
                                      </p:cBhvr>
                                      <p:tavLst>
                                        <p:tav tm="0">
                                          <p:val>
                                            <p:fltVal val="0"/>
                                          </p:val>
                                        </p:tav>
                                        <p:tav tm="100000">
                                          <p:val>
                                            <p:strVal val="#ppt_h"/>
                                          </p:val>
                                        </p:tav>
                                      </p:tavLst>
                                    </p:anim>
                                    <p:animEffect transition="in" filter="fade">
                                      <p:cBhvr>
                                        <p:cTn id="13" dur="20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94583"/>
                                        </p:tgtEl>
                                        <p:attrNameLst>
                                          <p:attrName>style.visibility</p:attrName>
                                        </p:attrNameLst>
                                      </p:cBhvr>
                                      <p:to>
                                        <p:strVal val="visible"/>
                                      </p:to>
                                    </p:set>
                                    <p:animEffect transition="in" filter="fade">
                                      <p:cBhvr>
                                        <p:cTn id="18" dur="2000"/>
                                        <p:tgtEl>
                                          <p:spTgt spid="194583"/>
                                        </p:tgtEl>
                                      </p:cBhvr>
                                    </p:animEffect>
                                  </p:childTnLst>
                                </p:cTn>
                              </p:par>
                            </p:childTnLst>
                          </p:cTn>
                        </p:par>
                        <p:par>
                          <p:cTn id="19" fill="hold" nodeType="afterGroup">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94579"/>
                                        </p:tgtEl>
                                        <p:attrNameLst>
                                          <p:attrName>style.visibility</p:attrName>
                                        </p:attrNameLst>
                                      </p:cBhvr>
                                      <p:to>
                                        <p:strVal val="visible"/>
                                      </p:to>
                                    </p:set>
                                    <p:animEffect transition="in" filter="fade">
                                      <p:cBhvr>
                                        <p:cTn id="22" dur="2000"/>
                                        <p:tgtEl>
                                          <p:spTgt spid="194579"/>
                                        </p:tgtEl>
                                      </p:cBhvr>
                                    </p:animEffect>
                                  </p:childTnLst>
                                </p:cTn>
                              </p:par>
                            </p:childTnLst>
                          </p:cTn>
                        </p:par>
                        <p:par>
                          <p:cTn id="23" fill="hold" nodeType="afterGroup">
                            <p:stCondLst>
                              <p:cond delay="4000"/>
                            </p:stCondLst>
                            <p:childTnLst>
                              <p:par>
                                <p:cTn id="24" presetID="10" presetClass="entr" presetSubtype="0" fill="hold" grpId="0" nodeType="afterEffect">
                                  <p:stCondLst>
                                    <p:cond delay="0"/>
                                  </p:stCondLst>
                                  <p:childTnLst>
                                    <p:set>
                                      <p:cBhvr>
                                        <p:cTn id="25" dur="1" fill="hold">
                                          <p:stCondLst>
                                            <p:cond delay="0"/>
                                          </p:stCondLst>
                                        </p:cTn>
                                        <p:tgtEl>
                                          <p:spTgt spid="194574"/>
                                        </p:tgtEl>
                                        <p:attrNameLst>
                                          <p:attrName>style.visibility</p:attrName>
                                        </p:attrNameLst>
                                      </p:cBhvr>
                                      <p:to>
                                        <p:strVal val="visible"/>
                                      </p:to>
                                    </p:set>
                                    <p:animEffect transition="in" filter="fade">
                                      <p:cBhvr>
                                        <p:cTn id="26" dur="2000"/>
                                        <p:tgtEl>
                                          <p:spTgt spid="194574"/>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94572"/>
                                        </p:tgtEl>
                                        <p:attrNameLst>
                                          <p:attrName>style.visibility</p:attrName>
                                        </p:attrNameLst>
                                      </p:cBhvr>
                                      <p:to>
                                        <p:strVal val="visible"/>
                                      </p:to>
                                    </p:set>
                                    <p:animEffect transition="in" filter="wipe(up)">
                                      <p:cBhvr>
                                        <p:cTn id="29" dur="500"/>
                                        <p:tgtEl>
                                          <p:spTgt spid="19457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94578"/>
                                        </p:tgtEl>
                                        <p:attrNameLst>
                                          <p:attrName>style.visibility</p:attrName>
                                        </p:attrNameLst>
                                      </p:cBhvr>
                                      <p:to>
                                        <p:strVal val="visible"/>
                                      </p:to>
                                    </p:set>
                                    <p:animEffect transition="in" filter="fade">
                                      <p:cBhvr>
                                        <p:cTn id="34" dur="2000"/>
                                        <p:tgtEl>
                                          <p:spTgt spid="194578"/>
                                        </p:tgtEl>
                                      </p:cBhvr>
                                    </p:animEffect>
                                  </p:childTnLst>
                                </p:cTn>
                              </p:par>
                            </p:childTnLst>
                          </p:cTn>
                        </p:par>
                        <p:par>
                          <p:cTn id="35" fill="hold" nodeType="afterGroup">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194575"/>
                                        </p:tgtEl>
                                        <p:attrNameLst>
                                          <p:attrName>style.visibility</p:attrName>
                                        </p:attrNameLst>
                                      </p:cBhvr>
                                      <p:to>
                                        <p:strVal val="visible"/>
                                      </p:to>
                                    </p:set>
                                    <p:animEffect transition="in" filter="fade">
                                      <p:cBhvr>
                                        <p:cTn id="38" dur="2000"/>
                                        <p:tgtEl>
                                          <p:spTgt spid="194575"/>
                                        </p:tgtEl>
                                      </p:cBhvr>
                                    </p:animEffect>
                                  </p:childTnLst>
                                </p:cTn>
                              </p:par>
                            </p:childTnLst>
                          </p:cTn>
                        </p:par>
                        <p:par>
                          <p:cTn id="39" fill="hold" nodeType="afterGroup">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94577"/>
                                        </p:tgtEl>
                                        <p:attrNameLst>
                                          <p:attrName>style.visibility</p:attrName>
                                        </p:attrNameLst>
                                      </p:cBhvr>
                                      <p:to>
                                        <p:strVal val="visible"/>
                                      </p:to>
                                    </p:set>
                                    <p:animEffect transition="in" filter="fade">
                                      <p:cBhvr>
                                        <p:cTn id="42" dur="2000"/>
                                        <p:tgtEl>
                                          <p:spTgt spid="194577"/>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94571"/>
                                        </p:tgtEl>
                                        <p:attrNameLst>
                                          <p:attrName>style.visibility</p:attrName>
                                        </p:attrNameLst>
                                      </p:cBhvr>
                                      <p:to>
                                        <p:strVal val="visible"/>
                                      </p:to>
                                    </p:set>
                                    <p:animEffect transition="in" filter="wipe(left)">
                                      <p:cBhvr>
                                        <p:cTn id="45" dur="500"/>
                                        <p:tgtEl>
                                          <p:spTgt spid="19457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94584"/>
                                        </p:tgtEl>
                                        <p:attrNameLst>
                                          <p:attrName>style.visibility</p:attrName>
                                        </p:attrNameLst>
                                      </p:cBhvr>
                                      <p:to>
                                        <p:strVal val="visible"/>
                                      </p:to>
                                    </p:set>
                                    <p:animEffect transition="in" filter="fade">
                                      <p:cBhvr>
                                        <p:cTn id="50" dur="2000"/>
                                        <p:tgtEl>
                                          <p:spTgt spid="194584"/>
                                        </p:tgtEl>
                                      </p:cBhvr>
                                    </p:animEffect>
                                  </p:childTnLst>
                                </p:cTn>
                              </p:par>
                            </p:childTnLst>
                          </p:cTn>
                        </p:par>
                        <p:par>
                          <p:cTn id="51" fill="hold" nodeType="afterGroup">
                            <p:stCondLst>
                              <p:cond delay="2000"/>
                            </p:stCondLst>
                            <p:childTnLst>
                              <p:par>
                                <p:cTn id="52" presetID="10" presetClass="entr" presetSubtype="0" fill="hold" grpId="0" nodeType="afterEffect">
                                  <p:stCondLst>
                                    <p:cond delay="0"/>
                                  </p:stCondLst>
                                  <p:childTnLst>
                                    <p:set>
                                      <p:cBhvr>
                                        <p:cTn id="53" dur="1" fill="hold">
                                          <p:stCondLst>
                                            <p:cond delay="0"/>
                                          </p:stCondLst>
                                        </p:cTn>
                                        <p:tgtEl>
                                          <p:spTgt spid="194573"/>
                                        </p:tgtEl>
                                        <p:attrNameLst>
                                          <p:attrName>style.visibility</p:attrName>
                                        </p:attrNameLst>
                                      </p:cBhvr>
                                      <p:to>
                                        <p:strVal val="visible"/>
                                      </p:to>
                                    </p:set>
                                    <p:animEffect transition="in" filter="fade">
                                      <p:cBhvr>
                                        <p:cTn id="54" dur="2000"/>
                                        <p:tgtEl>
                                          <p:spTgt spid="194573"/>
                                        </p:tgtEl>
                                      </p:cBhvr>
                                    </p:animEffect>
                                  </p:childTnLst>
                                </p:cTn>
                              </p:par>
                            </p:childTnLst>
                          </p:cTn>
                        </p:par>
                        <p:par>
                          <p:cTn id="55" fill="hold" nodeType="afterGroup">
                            <p:stCondLst>
                              <p:cond delay="4000"/>
                            </p:stCondLst>
                            <p:childTnLst>
                              <p:par>
                                <p:cTn id="56" presetID="10" presetClass="entr" presetSubtype="0" fill="hold" grpId="0" nodeType="afterEffect">
                                  <p:stCondLst>
                                    <p:cond delay="0"/>
                                  </p:stCondLst>
                                  <p:childTnLst>
                                    <p:set>
                                      <p:cBhvr>
                                        <p:cTn id="57" dur="1" fill="hold">
                                          <p:stCondLst>
                                            <p:cond delay="0"/>
                                          </p:stCondLst>
                                        </p:cTn>
                                        <p:tgtEl>
                                          <p:spTgt spid="194576"/>
                                        </p:tgtEl>
                                        <p:attrNameLst>
                                          <p:attrName>style.visibility</p:attrName>
                                        </p:attrNameLst>
                                      </p:cBhvr>
                                      <p:to>
                                        <p:strVal val="visible"/>
                                      </p:to>
                                    </p:set>
                                    <p:animEffect transition="in" filter="fade">
                                      <p:cBhvr>
                                        <p:cTn id="58" dur="2000"/>
                                        <p:tgtEl>
                                          <p:spTgt spid="194576"/>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194570"/>
                                        </p:tgtEl>
                                        <p:attrNameLst>
                                          <p:attrName>style.visibility</p:attrName>
                                        </p:attrNameLst>
                                      </p:cBhvr>
                                      <p:to>
                                        <p:strVal val="visible"/>
                                      </p:to>
                                    </p:set>
                                    <p:animEffect transition="in" filter="wipe(right)">
                                      <p:cBhvr>
                                        <p:cTn id="61" dur="500"/>
                                        <p:tgtEl>
                                          <p:spTgt spid="194570"/>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94585"/>
                                        </p:tgtEl>
                                        <p:attrNameLst>
                                          <p:attrName>style.visibility</p:attrName>
                                        </p:attrNameLst>
                                      </p:cBhvr>
                                      <p:to>
                                        <p:strVal val="visible"/>
                                      </p:to>
                                    </p:set>
                                    <p:animEffect transition="in" filter="fade">
                                      <p:cBhvr>
                                        <p:cTn id="66" dur="2000"/>
                                        <p:tgtEl>
                                          <p:spTgt spid="194585"/>
                                        </p:tgtEl>
                                      </p:cBhvr>
                                    </p:animEffect>
                                  </p:childTnLst>
                                </p:cTn>
                              </p:par>
                            </p:childTnLst>
                          </p:cTn>
                        </p:par>
                        <p:par>
                          <p:cTn id="67" fill="hold" nodeType="afterGroup">
                            <p:stCondLst>
                              <p:cond delay="2000"/>
                            </p:stCondLst>
                            <p:childTnLst>
                              <p:par>
                                <p:cTn id="68" presetID="10" presetClass="entr" presetSubtype="0" fill="hold" grpId="0" nodeType="afterEffect">
                                  <p:stCondLst>
                                    <p:cond delay="2500"/>
                                  </p:stCondLst>
                                  <p:childTnLst>
                                    <p:set>
                                      <p:cBhvr>
                                        <p:cTn id="69" dur="1" fill="hold">
                                          <p:stCondLst>
                                            <p:cond delay="0"/>
                                          </p:stCondLst>
                                        </p:cTn>
                                        <p:tgtEl>
                                          <p:spTgt spid="194587"/>
                                        </p:tgtEl>
                                        <p:attrNameLst>
                                          <p:attrName>style.visibility</p:attrName>
                                        </p:attrNameLst>
                                      </p:cBhvr>
                                      <p:to>
                                        <p:strVal val="visible"/>
                                      </p:to>
                                    </p:set>
                                    <p:animEffect transition="in" filter="fade">
                                      <p:cBhvr>
                                        <p:cTn id="70" dur="2000"/>
                                        <p:tgtEl>
                                          <p:spTgt spid="194587"/>
                                        </p:tgtEl>
                                      </p:cBhvr>
                                    </p:animEffect>
                                  </p:childTnLst>
                                </p:cTn>
                              </p:par>
                            </p:childTnLst>
                          </p:cTn>
                        </p:par>
                        <p:par>
                          <p:cTn id="71" fill="hold" nodeType="afterGroup">
                            <p:stCondLst>
                              <p:cond delay="6500"/>
                            </p:stCondLst>
                            <p:childTnLst>
                              <p:par>
                                <p:cTn id="72" presetID="10" presetClass="entr" presetSubtype="0" fill="hold" grpId="0" nodeType="afterEffect">
                                  <p:stCondLst>
                                    <p:cond delay="2500"/>
                                  </p:stCondLst>
                                  <p:childTnLst>
                                    <p:set>
                                      <p:cBhvr>
                                        <p:cTn id="73" dur="1" fill="hold">
                                          <p:stCondLst>
                                            <p:cond delay="0"/>
                                          </p:stCondLst>
                                        </p:cTn>
                                        <p:tgtEl>
                                          <p:spTgt spid="194586"/>
                                        </p:tgtEl>
                                        <p:attrNameLst>
                                          <p:attrName>style.visibility</p:attrName>
                                        </p:attrNameLst>
                                      </p:cBhvr>
                                      <p:to>
                                        <p:strVal val="visible"/>
                                      </p:to>
                                    </p:set>
                                    <p:animEffect transition="in" filter="fade">
                                      <p:cBhvr>
                                        <p:cTn id="74" dur="2000"/>
                                        <p:tgtEl>
                                          <p:spTgt spid="194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0" grpId="0" animBg="1"/>
      <p:bldP spid="194571" grpId="0" animBg="1"/>
      <p:bldP spid="194572" grpId="0" animBg="1"/>
      <p:bldP spid="194573" grpId="0" animBg="1"/>
      <p:bldP spid="194574" grpId="0"/>
      <p:bldP spid="194575" grpId="0" animBg="1"/>
      <p:bldP spid="194576" grpId="0"/>
      <p:bldP spid="194577" grpId="0"/>
      <p:bldP spid="194578" grpId="0"/>
      <p:bldP spid="194579" grpId="0" animBg="1"/>
      <p:bldP spid="194583" grpId="0"/>
      <p:bldP spid="194584" grpId="0"/>
      <p:bldP spid="194585" grpId="0" animBg="1"/>
      <p:bldP spid="194586" grpId="0" animBg="1"/>
      <p:bldP spid="194587"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8626603" y="0"/>
            <a:ext cx="44119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iii</a:t>
            </a:r>
          </a:p>
        </p:txBody>
      </p:sp>
      <p:sp>
        <p:nvSpPr>
          <p:cNvPr id="94211" name="Text Box 56"/>
          <p:cNvSpPr txBox="1">
            <a:spLocks noChangeArrowheads="1"/>
          </p:cNvSpPr>
          <p:nvPr/>
        </p:nvSpPr>
        <p:spPr bwMode="auto">
          <a:xfrm>
            <a:off x="3118398" y="121615"/>
            <a:ext cx="3397085" cy="523220"/>
          </a:xfrm>
          <a:prstGeom prst="rect">
            <a:avLst/>
          </a:prstGeom>
          <a:solidFill>
            <a:srgbClr val="000090"/>
          </a:solidFill>
          <a:ln w="12700" cap="sq">
            <a:solidFill>
              <a:schemeClr val="tx1"/>
            </a:solid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800" b="1" i="0" u="none" strike="noStrike" kern="1200" cap="none" spc="0" normalizeH="0" baseline="0" noProof="0" dirty="0">
                <a:ln>
                  <a:noFill/>
                </a:ln>
                <a:solidFill>
                  <a:srgbClr val="FFFFFF"/>
                </a:solidFill>
                <a:effectLst/>
                <a:uLnTx/>
                <a:uFillTx/>
                <a:latin typeface="Arial" charset="0"/>
                <a:ea typeface="Arial" charset="0"/>
                <a:cs typeface="Arial" charset="0"/>
              </a:rPr>
              <a:t>الدليل الكتابي لعقيدة الثالوث</a:t>
            </a:r>
            <a:endParaRPr kumimoji="0" lang="en-US" sz="2800" b="1" i="0" u="none" strike="noStrike" kern="1200" cap="none" spc="0" normalizeH="0" baseline="0" noProof="0" dirty="0">
              <a:ln>
                <a:noFill/>
              </a:ln>
              <a:solidFill>
                <a:srgbClr val="FFFFFF"/>
              </a:solidFill>
              <a:effectLst/>
              <a:uLnTx/>
              <a:uFillTx/>
              <a:latin typeface="Arial" charset="0"/>
              <a:ea typeface="Arial" charset="0"/>
              <a:cs typeface="Arial" charset="0"/>
            </a:endParaRPr>
          </a:p>
        </p:txBody>
      </p:sp>
      <p:grpSp>
        <p:nvGrpSpPr>
          <p:cNvPr id="94212" name="Group 287"/>
          <p:cNvGrpSpPr>
            <a:grpSpLocks/>
          </p:cNvGrpSpPr>
          <p:nvPr/>
        </p:nvGrpSpPr>
        <p:grpSpPr bwMode="auto">
          <a:xfrm>
            <a:off x="179388" y="627891"/>
            <a:ext cx="8785008" cy="5922646"/>
            <a:chOff x="-23" y="-91"/>
            <a:chExt cx="3586" cy="8898"/>
          </a:xfrm>
        </p:grpSpPr>
        <p:grpSp>
          <p:nvGrpSpPr>
            <p:cNvPr id="94214" name="Group 285"/>
            <p:cNvGrpSpPr>
              <a:grpSpLocks/>
            </p:cNvGrpSpPr>
            <p:nvPr/>
          </p:nvGrpSpPr>
          <p:grpSpPr bwMode="auto">
            <a:xfrm>
              <a:off x="-23" y="0"/>
              <a:ext cx="3562" cy="8807"/>
              <a:chOff x="-23" y="0"/>
              <a:chExt cx="3562" cy="8807"/>
            </a:xfrm>
          </p:grpSpPr>
          <p:grpSp>
            <p:nvGrpSpPr>
              <p:cNvPr id="94216" name="Group 134"/>
              <p:cNvGrpSpPr>
                <a:grpSpLocks/>
              </p:cNvGrpSpPr>
              <p:nvPr/>
            </p:nvGrpSpPr>
            <p:grpSpPr bwMode="auto">
              <a:xfrm>
                <a:off x="0" y="0"/>
                <a:ext cx="917" cy="403"/>
                <a:chOff x="0" y="0"/>
                <a:chExt cx="917" cy="403"/>
              </a:xfrm>
            </p:grpSpPr>
            <p:sp>
              <p:nvSpPr>
                <p:cNvPr id="94442" name="Rectangle 57"/>
                <p:cNvSpPr>
                  <a:spLocks noChangeArrowheads="1"/>
                </p:cNvSpPr>
                <p:nvPr/>
              </p:nvSpPr>
              <p:spPr bwMode="auto">
                <a:xfrm>
                  <a:off x="43" y="0"/>
                  <a:ext cx="831"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sng" strike="noStrike" kern="1200" cap="none" spc="0" normalizeH="0" baseline="0" noProof="0" dirty="0">
                      <a:ln>
                        <a:noFill/>
                      </a:ln>
                      <a:solidFill>
                        <a:srgbClr val="000000"/>
                      </a:solidFill>
                      <a:effectLst/>
                      <a:uLnTx/>
                      <a:uFillTx/>
                      <a:latin typeface="Arial" charset="0"/>
                      <a:ea typeface="ＭＳ Ｐゴシック" charset="0"/>
                      <a:cs typeface="Arial" charset="0"/>
                    </a:rPr>
                    <a:t>الصفة/اللقب</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443" name="Rectangle 133"/>
                <p:cNvSpPr>
                  <a:spLocks noChangeArrowheads="1"/>
                </p:cNvSpPr>
                <p:nvPr/>
              </p:nvSpPr>
              <p:spPr bwMode="auto">
                <a:xfrm>
                  <a:off x="0" y="0"/>
                  <a:ext cx="917"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2" name="Rectangle 57">
                  <a:extLst>
                    <a:ext uri="{FF2B5EF4-FFF2-40B4-BE49-F238E27FC236}">
                      <a16:creationId xmlns:a16="http://schemas.microsoft.com/office/drawing/2014/main" id="{0A566E24-9134-F728-A34A-32036814A4CF}"/>
                    </a:ext>
                  </a:extLst>
                </p:cNvPr>
                <p:cNvSpPr>
                  <a:spLocks noChangeArrowheads="1"/>
                </p:cNvSpPr>
                <p:nvPr/>
              </p:nvSpPr>
              <p:spPr bwMode="auto">
                <a:xfrm>
                  <a:off x="50" y="0"/>
                  <a:ext cx="831"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sng" strike="noStrike" kern="1200" cap="none" spc="0" normalizeH="0" baseline="0" noProof="0" dirty="0">
                      <a:ln>
                        <a:noFill/>
                      </a:ln>
                      <a:solidFill>
                        <a:srgbClr val="000000"/>
                      </a:solidFill>
                      <a:effectLst/>
                      <a:uLnTx/>
                      <a:uFillTx/>
                      <a:latin typeface="Arial" charset="0"/>
                      <a:ea typeface="ＭＳ Ｐゴシック" charset="0"/>
                      <a:cs typeface="Arial" charset="0"/>
                    </a:rPr>
                    <a:t>الصفة/اللقب</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grpSp>
          <p:grpSp>
            <p:nvGrpSpPr>
              <p:cNvPr id="94217" name="Group 136"/>
              <p:cNvGrpSpPr>
                <a:grpSpLocks/>
              </p:cNvGrpSpPr>
              <p:nvPr/>
            </p:nvGrpSpPr>
            <p:grpSpPr bwMode="auto">
              <a:xfrm>
                <a:off x="917" y="0"/>
                <a:ext cx="874" cy="403"/>
                <a:chOff x="917" y="0"/>
                <a:chExt cx="874" cy="403"/>
              </a:xfrm>
            </p:grpSpPr>
            <p:sp>
              <p:nvSpPr>
                <p:cNvPr id="94440" name="Rectangle 58"/>
                <p:cNvSpPr>
                  <a:spLocks noChangeArrowheads="1"/>
                </p:cNvSpPr>
                <p:nvPr/>
              </p:nvSpPr>
              <p:spPr bwMode="auto">
                <a:xfrm>
                  <a:off x="960" y="0"/>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sng" strike="noStrike" kern="1200" cap="none" spc="0" normalizeH="0" baseline="0" noProof="0" dirty="0">
                      <a:ln>
                        <a:noFill/>
                      </a:ln>
                      <a:solidFill>
                        <a:srgbClr val="000000"/>
                      </a:solidFill>
                      <a:effectLst/>
                      <a:uLnTx/>
                      <a:uFillTx/>
                      <a:latin typeface="Arial" charset="0"/>
                      <a:ea typeface="ＭＳ Ｐゴシック" charset="0"/>
                      <a:cs typeface="Arial" charset="0"/>
                    </a:rPr>
                    <a:t>الآب</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441" name="Rectangle 135"/>
                <p:cNvSpPr>
                  <a:spLocks noChangeArrowheads="1"/>
                </p:cNvSpPr>
                <p:nvPr/>
              </p:nvSpPr>
              <p:spPr bwMode="auto">
                <a:xfrm>
                  <a:off x="917" y="0"/>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18" name="Group 138"/>
              <p:cNvGrpSpPr>
                <a:grpSpLocks/>
              </p:cNvGrpSpPr>
              <p:nvPr/>
            </p:nvGrpSpPr>
            <p:grpSpPr bwMode="auto">
              <a:xfrm>
                <a:off x="1791" y="0"/>
                <a:ext cx="874" cy="403"/>
                <a:chOff x="1791" y="0"/>
                <a:chExt cx="874" cy="403"/>
              </a:xfrm>
            </p:grpSpPr>
            <p:sp>
              <p:nvSpPr>
                <p:cNvPr id="94438" name="Rectangle 59"/>
                <p:cNvSpPr>
                  <a:spLocks noChangeArrowheads="1"/>
                </p:cNvSpPr>
                <p:nvPr/>
              </p:nvSpPr>
              <p:spPr bwMode="auto">
                <a:xfrm>
                  <a:off x="1834" y="0"/>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sng" strike="noStrike" kern="1200" cap="none" spc="0" normalizeH="0" baseline="0" noProof="0" dirty="0">
                      <a:ln>
                        <a:noFill/>
                      </a:ln>
                      <a:solidFill>
                        <a:srgbClr val="000000"/>
                      </a:solidFill>
                      <a:effectLst/>
                      <a:uLnTx/>
                      <a:uFillTx/>
                      <a:latin typeface="Arial" charset="0"/>
                      <a:ea typeface="ＭＳ Ｐゴシック" charset="0"/>
                      <a:cs typeface="Arial" charset="0"/>
                    </a:rPr>
                    <a:t>الابن</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439" name="Rectangle 137"/>
                <p:cNvSpPr>
                  <a:spLocks noChangeArrowheads="1"/>
                </p:cNvSpPr>
                <p:nvPr/>
              </p:nvSpPr>
              <p:spPr bwMode="auto">
                <a:xfrm>
                  <a:off x="1791" y="0"/>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19" name="Group 140"/>
              <p:cNvGrpSpPr>
                <a:grpSpLocks/>
              </p:cNvGrpSpPr>
              <p:nvPr/>
            </p:nvGrpSpPr>
            <p:grpSpPr bwMode="auto">
              <a:xfrm>
                <a:off x="2665" y="0"/>
                <a:ext cx="874" cy="403"/>
                <a:chOff x="2665" y="0"/>
                <a:chExt cx="874" cy="403"/>
              </a:xfrm>
            </p:grpSpPr>
            <p:sp>
              <p:nvSpPr>
                <p:cNvPr id="94436" name="Rectangle 60"/>
                <p:cNvSpPr>
                  <a:spLocks noChangeArrowheads="1"/>
                </p:cNvSpPr>
                <p:nvPr/>
              </p:nvSpPr>
              <p:spPr bwMode="auto">
                <a:xfrm>
                  <a:off x="2708" y="0"/>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sng" strike="noStrike" kern="1200" cap="none" spc="0" normalizeH="0" baseline="0" noProof="0" dirty="0">
                      <a:ln>
                        <a:noFill/>
                      </a:ln>
                      <a:solidFill>
                        <a:srgbClr val="000000"/>
                      </a:solidFill>
                      <a:effectLst/>
                      <a:uLnTx/>
                      <a:uFillTx/>
                      <a:latin typeface="Arial" charset="0"/>
                      <a:ea typeface="ＭＳ Ｐゴシック" charset="0"/>
                      <a:cs typeface="Arial" charset="0"/>
                    </a:rPr>
                    <a:t>الروح القدس</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437" name="Rectangle 139"/>
                <p:cNvSpPr>
                  <a:spLocks noChangeArrowheads="1"/>
                </p:cNvSpPr>
                <p:nvPr/>
              </p:nvSpPr>
              <p:spPr bwMode="auto">
                <a:xfrm>
                  <a:off x="2665" y="0"/>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20" name="Group 142"/>
              <p:cNvGrpSpPr>
                <a:grpSpLocks/>
              </p:cNvGrpSpPr>
              <p:nvPr/>
            </p:nvGrpSpPr>
            <p:grpSpPr bwMode="auto">
              <a:xfrm>
                <a:off x="0" y="403"/>
                <a:ext cx="1094" cy="518"/>
                <a:chOff x="0" y="403"/>
                <a:chExt cx="1094" cy="518"/>
              </a:xfrm>
            </p:grpSpPr>
            <p:sp>
              <p:nvSpPr>
                <p:cNvPr id="94434" name="Rectangle 61"/>
                <p:cNvSpPr>
                  <a:spLocks noChangeArrowheads="1"/>
                </p:cNvSpPr>
                <p:nvPr/>
              </p:nvSpPr>
              <p:spPr bwMode="auto">
                <a:xfrm>
                  <a:off x="43" y="403"/>
                  <a:ext cx="1051"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يُدعى الله (الألوهية)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435" name="Rectangle 141"/>
                <p:cNvSpPr>
                  <a:spLocks noChangeArrowheads="1"/>
                </p:cNvSpPr>
                <p:nvPr/>
              </p:nvSpPr>
              <p:spPr bwMode="auto">
                <a:xfrm>
                  <a:off x="0" y="403"/>
                  <a:ext cx="917"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21" name="Group 144"/>
              <p:cNvGrpSpPr>
                <a:grpSpLocks/>
              </p:cNvGrpSpPr>
              <p:nvPr/>
            </p:nvGrpSpPr>
            <p:grpSpPr bwMode="auto">
              <a:xfrm>
                <a:off x="917" y="403"/>
                <a:ext cx="874" cy="518"/>
                <a:chOff x="917" y="403"/>
                <a:chExt cx="874" cy="518"/>
              </a:xfrm>
            </p:grpSpPr>
            <p:sp>
              <p:nvSpPr>
                <p:cNvPr id="94432" name="Rectangle 62"/>
                <p:cNvSpPr>
                  <a:spLocks noChangeArrowheads="1"/>
                </p:cNvSpPr>
                <p:nvPr/>
              </p:nvSpPr>
              <p:spPr bwMode="auto">
                <a:xfrm>
                  <a:off x="960" y="403"/>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sng" strike="noStrike" kern="1200" cap="none" spc="0" normalizeH="0" baseline="0" noProof="0" dirty="0">
                      <a:ln>
                        <a:noFill/>
                      </a:ln>
                      <a:solidFill>
                        <a:srgbClr val="000000"/>
                      </a:solidFill>
                      <a:effectLst/>
                      <a:uLnTx/>
                      <a:uFillTx/>
                      <a:latin typeface="Arial" charset="0"/>
                      <a:ea typeface="ＭＳ Ｐゴシック" charset="0"/>
                      <a:cs typeface="Arial" charset="0"/>
                    </a:rPr>
                    <a:t>2بطرس 1: 17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433" name="Rectangle 143"/>
                <p:cNvSpPr>
                  <a:spLocks noChangeArrowheads="1"/>
                </p:cNvSpPr>
                <p:nvPr/>
              </p:nvSpPr>
              <p:spPr bwMode="auto">
                <a:xfrm>
                  <a:off x="917" y="403"/>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22" name="Group 146"/>
              <p:cNvGrpSpPr>
                <a:grpSpLocks/>
              </p:cNvGrpSpPr>
              <p:nvPr/>
            </p:nvGrpSpPr>
            <p:grpSpPr bwMode="auto">
              <a:xfrm>
                <a:off x="1791" y="403"/>
                <a:ext cx="874" cy="518"/>
                <a:chOff x="1791" y="403"/>
                <a:chExt cx="874" cy="518"/>
              </a:xfrm>
            </p:grpSpPr>
            <p:sp>
              <p:nvSpPr>
                <p:cNvPr id="94430" name="Rectangle 63"/>
                <p:cNvSpPr>
                  <a:spLocks noChangeArrowheads="1"/>
                </p:cNvSpPr>
                <p:nvPr/>
              </p:nvSpPr>
              <p:spPr bwMode="auto">
                <a:xfrm>
                  <a:off x="1834" y="403"/>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عبرانيين 1: 6-8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431" name="Rectangle 145"/>
                <p:cNvSpPr>
                  <a:spLocks noChangeArrowheads="1"/>
                </p:cNvSpPr>
                <p:nvPr/>
              </p:nvSpPr>
              <p:spPr bwMode="auto">
                <a:xfrm>
                  <a:off x="1791" y="403"/>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23" name="Group 148"/>
              <p:cNvGrpSpPr>
                <a:grpSpLocks/>
              </p:cNvGrpSpPr>
              <p:nvPr/>
            </p:nvGrpSpPr>
            <p:grpSpPr bwMode="auto">
              <a:xfrm>
                <a:off x="2665" y="403"/>
                <a:ext cx="874" cy="662"/>
                <a:chOff x="2665" y="403"/>
                <a:chExt cx="874" cy="662"/>
              </a:xfrm>
            </p:grpSpPr>
            <p:sp>
              <p:nvSpPr>
                <p:cNvPr id="94428" name="Rectangle 64"/>
                <p:cNvSpPr>
                  <a:spLocks noChangeArrowheads="1"/>
                </p:cNvSpPr>
                <p:nvPr/>
              </p:nvSpPr>
              <p:spPr bwMode="auto">
                <a:xfrm>
                  <a:off x="2710" y="547"/>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sng" strike="noStrike" kern="1200" cap="none" spc="0" normalizeH="0" baseline="0" noProof="0" dirty="0">
                      <a:ln>
                        <a:noFill/>
                      </a:ln>
                      <a:solidFill>
                        <a:srgbClr val="000000"/>
                      </a:solidFill>
                      <a:effectLst/>
                      <a:uLnTx/>
                      <a:uFillTx/>
                      <a:latin typeface="Arial" charset="0"/>
                      <a:ea typeface="ＭＳ Ｐゴシック" charset="0"/>
                      <a:cs typeface="Arial" charset="0"/>
                    </a:rPr>
                    <a:t>أعمال الرسل 5: 3-4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429" name="Rectangle 147"/>
                <p:cNvSpPr>
                  <a:spLocks noChangeArrowheads="1"/>
                </p:cNvSpPr>
                <p:nvPr/>
              </p:nvSpPr>
              <p:spPr bwMode="auto">
                <a:xfrm>
                  <a:off x="2665" y="403"/>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24" name="Group 150"/>
              <p:cNvGrpSpPr>
                <a:grpSpLocks/>
              </p:cNvGrpSpPr>
              <p:nvPr/>
            </p:nvGrpSpPr>
            <p:grpSpPr bwMode="auto">
              <a:xfrm>
                <a:off x="0" y="872"/>
                <a:ext cx="1035" cy="567"/>
                <a:chOff x="0" y="872"/>
                <a:chExt cx="1035" cy="567"/>
              </a:xfrm>
            </p:grpSpPr>
            <p:sp>
              <p:nvSpPr>
                <p:cNvPr id="94426" name="Rectangle 65"/>
                <p:cNvSpPr>
                  <a:spLocks noChangeArrowheads="1"/>
                </p:cNvSpPr>
                <p:nvPr/>
              </p:nvSpPr>
              <p:spPr bwMode="auto">
                <a:xfrm>
                  <a:off x="43" y="872"/>
                  <a:ext cx="992"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يُعبَد كالله</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427" name="Rectangle 149"/>
                <p:cNvSpPr>
                  <a:spLocks noChangeArrowheads="1"/>
                </p:cNvSpPr>
                <p:nvPr/>
              </p:nvSpPr>
              <p:spPr bwMode="auto">
                <a:xfrm>
                  <a:off x="0" y="921"/>
                  <a:ext cx="917"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25" name="Group 152"/>
              <p:cNvGrpSpPr>
                <a:grpSpLocks/>
              </p:cNvGrpSpPr>
              <p:nvPr/>
            </p:nvGrpSpPr>
            <p:grpSpPr bwMode="auto">
              <a:xfrm>
                <a:off x="917" y="921"/>
                <a:ext cx="874" cy="518"/>
                <a:chOff x="917" y="921"/>
                <a:chExt cx="874" cy="518"/>
              </a:xfrm>
            </p:grpSpPr>
            <p:sp>
              <p:nvSpPr>
                <p:cNvPr id="94424" name="Rectangle 66"/>
                <p:cNvSpPr>
                  <a:spLocks noChangeArrowheads="1"/>
                </p:cNvSpPr>
                <p:nvPr/>
              </p:nvSpPr>
              <p:spPr bwMode="auto">
                <a:xfrm>
                  <a:off x="960" y="921"/>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sng" strike="noStrike" kern="1200" cap="none" spc="0" normalizeH="0" baseline="0" noProof="0" dirty="0">
                      <a:ln>
                        <a:noFill/>
                      </a:ln>
                      <a:solidFill>
                        <a:srgbClr val="000000"/>
                      </a:solidFill>
                      <a:effectLst/>
                      <a:uLnTx/>
                      <a:uFillTx/>
                      <a:latin typeface="Arial" charset="0"/>
                      <a:ea typeface="ＭＳ Ｐゴシック" charset="0"/>
                      <a:cs typeface="Arial" charset="0"/>
                    </a:rPr>
                    <a:t>متى 4: 10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425" name="Rectangle 151"/>
                <p:cNvSpPr>
                  <a:spLocks noChangeArrowheads="1"/>
                </p:cNvSpPr>
                <p:nvPr/>
              </p:nvSpPr>
              <p:spPr bwMode="auto">
                <a:xfrm>
                  <a:off x="917" y="921"/>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26" name="Group 154"/>
              <p:cNvGrpSpPr>
                <a:grpSpLocks/>
              </p:cNvGrpSpPr>
              <p:nvPr/>
            </p:nvGrpSpPr>
            <p:grpSpPr bwMode="auto">
              <a:xfrm>
                <a:off x="1791" y="921"/>
                <a:ext cx="874" cy="518"/>
                <a:chOff x="1791" y="921"/>
                <a:chExt cx="874" cy="518"/>
              </a:xfrm>
            </p:grpSpPr>
            <p:sp>
              <p:nvSpPr>
                <p:cNvPr id="94422" name="Rectangle 67"/>
                <p:cNvSpPr>
                  <a:spLocks noChangeArrowheads="1"/>
                </p:cNvSpPr>
                <p:nvPr/>
              </p:nvSpPr>
              <p:spPr bwMode="auto">
                <a:xfrm>
                  <a:off x="1834" y="921"/>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sng" strike="noStrike" kern="1200" cap="none" spc="0" normalizeH="0" baseline="0" noProof="0" dirty="0">
                      <a:ln>
                        <a:noFill/>
                      </a:ln>
                      <a:solidFill>
                        <a:srgbClr val="000000"/>
                      </a:solidFill>
                      <a:effectLst/>
                      <a:uLnTx/>
                      <a:uFillTx/>
                      <a:latin typeface="Arial" charset="0"/>
                      <a:ea typeface="ＭＳ Ｐゴシック" charset="0"/>
                      <a:cs typeface="Arial" charset="0"/>
                    </a:rPr>
                    <a:t>يوحنا 20: 28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423" name="Rectangle 153"/>
                <p:cNvSpPr>
                  <a:spLocks noChangeArrowheads="1"/>
                </p:cNvSpPr>
                <p:nvPr/>
              </p:nvSpPr>
              <p:spPr bwMode="auto">
                <a:xfrm>
                  <a:off x="1791" y="921"/>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27" name="Group 156"/>
              <p:cNvGrpSpPr>
                <a:grpSpLocks/>
              </p:cNvGrpSpPr>
              <p:nvPr/>
            </p:nvGrpSpPr>
            <p:grpSpPr bwMode="auto">
              <a:xfrm>
                <a:off x="2665" y="921"/>
                <a:ext cx="874" cy="518"/>
                <a:chOff x="2665" y="921"/>
                <a:chExt cx="874" cy="518"/>
              </a:xfrm>
            </p:grpSpPr>
            <p:sp>
              <p:nvSpPr>
                <p:cNvPr id="94420" name="Rectangle 68"/>
                <p:cNvSpPr>
                  <a:spLocks noChangeArrowheads="1"/>
                </p:cNvSpPr>
                <p:nvPr/>
              </p:nvSpPr>
              <p:spPr bwMode="auto">
                <a:xfrm>
                  <a:off x="2708" y="921"/>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94421" name="Rectangle 155"/>
                <p:cNvSpPr>
                  <a:spLocks noChangeArrowheads="1"/>
                </p:cNvSpPr>
                <p:nvPr/>
              </p:nvSpPr>
              <p:spPr bwMode="auto">
                <a:xfrm>
                  <a:off x="2665" y="921"/>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28" name="Group 158"/>
              <p:cNvGrpSpPr>
                <a:grpSpLocks/>
              </p:cNvGrpSpPr>
              <p:nvPr/>
            </p:nvGrpSpPr>
            <p:grpSpPr bwMode="auto">
              <a:xfrm>
                <a:off x="0" y="1439"/>
                <a:ext cx="1065" cy="518"/>
                <a:chOff x="0" y="1439"/>
                <a:chExt cx="1065" cy="518"/>
              </a:xfrm>
            </p:grpSpPr>
            <p:sp>
              <p:nvSpPr>
                <p:cNvPr id="94418" name="Rectangle 69"/>
                <p:cNvSpPr>
                  <a:spLocks noChangeArrowheads="1"/>
                </p:cNvSpPr>
                <p:nvPr/>
              </p:nvSpPr>
              <p:spPr bwMode="auto">
                <a:xfrm>
                  <a:off x="43" y="1439"/>
                  <a:ext cx="1022"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يسكن المؤمنين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419" name="Rectangle 157"/>
                <p:cNvSpPr>
                  <a:spLocks noChangeArrowheads="1"/>
                </p:cNvSpPr>
                <p:nvPr/>
              </p:nvSpPr>
              <p:spPr bwMode="auto">
                <a:xfrm>
                  <a:off x="0" y="1439"/>
                  <a:ext cx="917"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29" name="Group 160"/>
              <p:cNvGrpSpPr>
                <a:grpSpLocks/>
              </p:cNvGrpSpPr>
              <p:nvPr/>
            </p:nvGrpSpPr>
            <p:grpSpPr bwMode="auto">
              <a:xfrm>
                <a:off x="917" y="1439"/>
                <a:ext cx="874" cy="518"/>
                <a:chOff x="917" y="1439"/>
                <a:chExt cx="874" cy="518"/>
              </a:xfrm>
            </p:grpSpPr>
            <p:sp>
              <p:nvSpPr>
                <p:cNvPr id="94416" name="Rectangle 70"/>
                <p:cNvSpPr>
                  <a:spLocks noChangeArrowheads="1"/>
                </p:cNvSpPr>
                <p:nvPr/>
              </p:nvSpPr>
              <p:spPr bwMode="auto">
                <a:xfrm>
                  <a:off x="960" y="1439"/>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sng" strike="noStrike" kern="1200" cap="none" spc="0" normalizeH="0" baseline="0" noProof="0" dirty="0">
                      <a:ln>
                        <a:noFill/>
                      </a:ln>
                      <a:solidFill>
                        <a:srgbClr val="000000"/>
                      </a:solidFill>
                      <a:effectLst/>
                      <a:uLnTx/>
                      <a:uFillTx/>
                      <a:latin typeface="Arial" charset="0"/>
                      <a:ea typeface="ＭＳ Ｐゴシック" charset="0"/>
                      <a:cs typeface="Arial" charset="0"/>
                    </a:rPr>
                    <a:t>1كورنثوس 3: 16أ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417" name="Rectangle 159"/>
                <p:cNvSpPr>
                  <a:spLocks noChangeArrowheads="1"/>
                </p:cNvSpPr>
                <p:nvPr/>
              </p:nvSpPr>
              <p:spPr bwMode="auto">
                <a:xfrm>
                  <a:off x="917" y="1439"/>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30" name="Group 162"/>
              <p:cNvGrpSpPr>
                <a:grpSpLocks/>
              </p:cNvGrpSpPr>
              <p:nvPr/>
            </p:nvGrpSpPr>
            <p:grpSpPr bwMode="auto">
              <a:xfrm>
                <a:off x="1791" y="1439"/>
                <a:ext cx="874" cy="518"/>
                <a:chOff x="1791" y="1439"/>
                <a:chExt cx="874" cy="518"/>
              </a:xfrm>
            </p:grpSpPr>
            <p:sp>
              <p:nvSpPr>
                <p:cNvPr id="94414" name="Rectangle 71"/>
                <p:cNvSpPr>
                  <a:spLocks noChangeArrowheads="1"/>
                </p:cNvSpPr>
                <p:nvPr/>
              </p:nvSpPr>
              <p:spPr bwMode="auto">
                <a:xfrm>
                  <a:off x="1834" y="1439"/>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كولوسي 1: 27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415" name="Rectangle 161"/>
                <p:cNvSpPr>
                  <a:spLocks noChangeArrowheads="1"/>
                </p:cNvSpPr>
                <p:nvPr/>
              </p:nvSpPr>
              <p:spPr bwMode="auto">
                <a:xfrm>
                  <a:off x="1791" y="1439"/>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31" name="Group 164"/>
              <p:cNvGrpSpPr>
                <a:grpSpLocks/>
              </p:cNvGrpSpPr>
              <p:nvPr/>
            </p:nvGrpSpPr>
            <p:grpSpPr bwMode="auto">
              <a:xfrm>
                <a:off x="2665" y="1439"/>
                <a:ext cx="874" cy="518"/>
                <a:chOff x="2665" y="1439"/>
                <a:chExt cx="874" cy="518"/>
              </a:xfrm>
            </p:grpSpPr>
            <p:sp>
              <p:nvSpPr>
                <p:cNvPr id="94412" name="Rectangle 72"/>
                <p:cNvSpPr>
                  <a:spLocks noChangeArrowheads="1"/>
                </p:cNvSpPr>
                <p:nvPr/>
              </p:nvSpPr>
              <p:spPr bwMode="auto">
                <a:xfrm>
                  <a:off x="2708" y="1439"/>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sng" strike="noStrike" kern="1200" cap="none" spc="0" normalizeH="0" baseline="0" noProof="0" dirty="0">
                      <a:ln>
                        <a:noFill/>
                      </a:ln>
                      <a:solidFill>
                        <a:srgbClr val="000000"/>
                      </a:solidFill>
                      <a:effectLst/>
                      <a:uLnTx/>
                      <a:uFillTx/>
                      <a:latin typeface="Arial" charset="0"/>
                      <a:ea typeface="ＭＳ Ｐゴシック" charset="0"/>
                      <a:cs typeface="Arial" charset="0"/>
                    </a:rPr>
                    <a:t>1كورنثوس 3: 16ب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413" name="Rectangle 163"/>
                <p:cNvSpPr>
                  <a:spLocks noChangeArrowheads="1"/>
                </p:cNvSpPr>
                <p:nvPr/>
              </p:nvSpPr>
              <p:spPr bwMode="auto">
                <a:xfrm>
                  <a:off x="2665" y="1439"/>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32" name="Group 166"/>
              <p:cNvGrpSpPr>
                <a:grpSpLocks/>
              </p:cNvGrpSpPr>
              <p:nvPr/>
            </p:nvGrpSpPr>
            <p:grpSpPr bwMode="auto">
              <a:xfrm>
                <a:off x="0" y="1957"/>
                <a:ext cx="917" cy="403"/>
                <a:chOff x="0" y="1957"/>
                <a:chExt cx="917" cy="403"/>
              </a:xfrm>
            </p:grpSpPr>
            <p:sp>
              <p:nvSpPr>
                <p:cNvPr id="94410" name="Rectangle 73"/>
                <p:cNvSpPr>
                  <a:spLocks noChangeArrowheads="1"/>
                </p:cNvSpPr>
                <p:nvPr/>
              </p:nvSpPr>
              <p:spPr bwMode="auto">
                <a:xfrm>
                  <a:off x="43" y="1957"/>
                  <a:ext cx="831"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هو الحقّ</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411" name="Rectangle 165"/>
                <p:cNvSpPr>
                  <a:spLocks noChangeArrowheads="1"/>
                </p:cNvSpPr>
                <p:nvPr/>
              </p:nvSpPr>
              <p:spPr bwMode="auto">
                <a:xfrm>
                  <a:off x="0" y="1957"/>
                  <a:ext cx="917"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33" name="Group 168"/>
              <p:cNvGrpSpPr>
                <a:grpSpLocks/>
              </p:cNvGrpSpPr>
              <p:nvPr/>
            </p:nvGrpSpPr>
            <p:grpSpPr bwMode="auto">
              <a:xfrm>
                <a:off x="917" y="1957"/>
                <a:ext cx="874" cy="403"/>
                <a:chOff x="917" y="1957"/>
                <a:chExt cx="874" cy="403"/>
              </a:xfrm>
            </p:grpSpPr>
            <p:sp>
              <p:nvSpPr>
                <p:cNvPr id="94408" name="Rectangle 74"/>
                <p:cNvSpPr>
                  <a:spLocks noChangeArrowheads="1"/>
                </p:cNvSpPr>
                <p:nvPr/>
              </p:nvSpPr>
              <p:spPr bwMode="auto">
                <a:xfrm>
                  <a:off x="960" y="1957"/>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sng" strike="noStrike" kern="1200" cap="none" spc="0" normalizeH="0" baseline="0" noProof="0" dirty="0">
                      <a:ln>
                        <a:noFill/>
                      </a:ln>
                      <a:solidFill>
                        <a:srgbClr val="000000"/>
                      </a:solidFill>
                      <a:effectLst/>
                      <a:uLnTx/>
                      <a:uFillTx/>
                      <a:latin typeface="Arial" charset="0"/>
                      <a:ea typeface="ＭＳ Ｐゴシック" charset="0"/>
                      <a:cs typeface="Arial" charset="0"/>
                    </a:rPr>
                    <a:t>يوحنا 3: 33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409" name="Rectangle 167"/>
                <p:cNvSpPr>
                  <a:spLocks noChangeArrowheads="1"/>
                </p:cNvSpPr>
                <p:nvPr/>
              </p:nvSpPr>
              <p:spPr bwMode="auto">
                <a:xfrm>
                  <a:off x="917" y="1957"/>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34" name="Group 170"/>
              <p:cNvGrpSpPr>
                <a:grpSpLocks/>
              </p:cNvGrpSpPr>
              <p:nvPr/>
            </p:nvGrpSpPr>
            <p:grpSpPr bwMode="auto">
              <a:xfrm>
                <a:off x="1791" y="1957"/>
                <a:ext cx="874" cy="403"/>
                <a:chOff x="1791" y="1957"/>
                <a:chExt cx="874" cy="403"/>
              </a:xfrm>
            </p:grpSpPr>
            <p:sp>
              <p:nvSpPr>
                <p:cNvPr id="94406" name="Rectangle 75"/>
                <p:cNvSpPr>
                  <a:spLocks noChangeArrowheads="1"/>
                </p:cNvSpPr>
                <p:nvPr/>
              </p:nvSpPr>
              <p:spPr bwMode="auto">
                <a:xfrm>
                  <a:off x="1834" y="1957"/>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sng" strike="noStrike" kern="1200" cap="none" spc="0" normalizeH="0" baseline="0" noProof="0" dirty="0">
                      <a:ln>
                        <a:noFill/>
                      </a:ln>
                      <a:solidFill>
                        <a:srgbClr val="000000"/>
                      </a:solidFill>
                      <a:effectLst/>
                      <a:uLnTx/>
                      <a:uFillTx/>
                      <a:latin typeface="Arial" charset="0"/>
                      <a:ea typeface="ＭＳ Ｐゴシック" charset="0"/>
                      <a:cs typeface="Arial" charset="0"/>
                    </a:rPr>
                    <a:t>يوحنا 14: 6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407" name="Rectangle 169"/>
                <p:cNvSpPr>
                  <a:spLocks noChangeArrowheads="1"/>
                </p:cNvSpPr>
                <p:nvPr/>
              </p:nvSpPr>
              <p:spPr bwMode="auto">
                <a:xfrm>
                  <a:off x="1791" y="1957"/>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35" name="Group 172"/>
              <p:cNvGrpSpPr>
                <a:grpSpLocks/>
              </p:cNvGrpSpPr>
              <p:nvPr/>
            </p:nvGrpSpPr>
            <p:grpSpPr bwMode="auto">
              <a:xfrm>
                <a:off x="2665" y="1957"/>
                <a:ext cx="874" cy="403"/>
                <a:chOff x="2665" y="1957"/>
                <a:chExt cx="874" cy="403"/>
              </a:xfrm>
            </p:grpSpPr>
            <p:sp>
              <p:nvSpPr>
                <p:cNvPr id="94404" name="Rectangle 76"/>
                <p:cNvSpPr>
                  <a:spLocks noChangeArrowheads="1"/>
                </p:cNvSpPr>
                <p:nvPr/>
              </p:nvSpPr>
              <p:spPr bwMode="auto">
                <a:xfrm>
                  <a:off x="2708" y="1957"/>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sng" strike="noStrike" kern="1200" cap="none" spc="0" normalizeH="0" baseline="0" noProof="0" dirty="0">
                      <a:ln>
                        <a:noFill/>
                      </a:ln>
                      <a:solidFill>
                        <a:srgbClr val="000000"/>
                      </a:solidFill>
                      <a:effectLst/>
                      <a:uLnTx/>
                      <a:uFillTx/>
                      <a:latin typeface="Arial" charset="0"/>
                      <a:ea typeface="ＭＳ Ｐゴシック" charset="0"/>
                      <a:cs typeface="Arial" charset="0"/>
                    </a:rPr>
                    <a:t>1يوحنا 5: 6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405" name="Rectangle 171"/>
                <p:cNvSpPr>
                  <a:spLocks noChangeArrowheads="1"/>
                </p:cNvSpPr>
                <p:nvPr/>
              </p:nvSpPr>
              <p:spPr bwMode="auto">
                <a:xfrm>
                  <a:off x="2665" y="1957"/>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36" name="Group 174"/>
              <p:cNvGrpSpPr>
                <a:grpSpLocks/>
              </p:cNvGrpSpPr>
              <p:nvPr/>
            </p:nvGrpSpPr>
            <p:grpSpPr bwMode="auto">
              <a:xfrm>
                <a:off x="0" y="2360"/>
                <a:ext cx="917" cy="403"/>
                <a:chOff x="0" y="2360"/>
                <a:chExt cx="917" cy="403"/>
              </a:xfrm>
            </p:grpSpPr>
            <p:sp>
              <p:nvSpPr>
                <p:cNvPr id="94402" name="Rectangle 77"/>
                <p:cNvSpPr>
                  <a:spLocks noChangeArrowheads="1"/>
                </p:cNvSpPr>
                <p:nvPr/>
              </p:nvSpPr>
              <p:spPr bwMode="auto">
                <a:xfrm>
                  <a:off x="43" y="2360"/>
                  <a:ext cx="831"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أقام المسيح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403" name="Rectangle 173"/>
                <p:cNvSpPr>
                  <a:spLocks noChangeArrowheads="1"/>
                </p:cNvSpPr>
                <p:nvPr/>
              </p:nvSpPr>
              <p:spPr bwMode="auto">
                <a:xfrm>
                  <a:off x="0" y="2360"/>
                  <a:ext cx="917"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37" name="Group 176"/>
              <p:cNvGrpSpPr>
                <a:grpSpLocks/>
              </p:cNvGrpSpPr>
              <p:nvPr/>
            </p:nvGrpSpPr>
            <p:grpSpPr bwMode="auto">
              <a:xfrm>
                <a:off x="917" y="2360"/>
                <a:ext cx="874" cy="403"/>
                <a:chOff x="917" y="2360"/>
                <a:chExt cx="874" cy="403"/>
              </a:xfrm>
            </p:grpSpPr>
            <p:sp>
              <p:nvSpPr>
                <p:cNvPr id="94400" name="Rectangle 78"/>
                <p:cNvSpPr>
                  <a:spLocks noChangeArrowheads="1"/>
                </p:cNvSpPr>
                <p:nvPr/>
              </p:nvSpPr>
              <p:spPr bwMode="auto">
                <a:xfrm>
                  <a:off x="960" y="2360"/>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sng" strike="noStrike" kern="1200" cap="none" spc="0" normalizeH="0" baseline="0" noProof="0" dirty="0">
                      <a:ln>
                        <a:noFill/>
                      </a:ln>
                      <a:solidFill>
                        <a:srgbClr val="000000"/>
                      </a:solidFill>
                      <a:effectLst/>
                      <a:uLnTx/>
                      <a:uFillTx/>
                      <a:latin typeface="Arial" charset="0"/>
                      <a:ea typeface="ＭＳ Ｐゴシック" charset="0"/>
                      <a:cs typeface="Arial" charset="0"/>
                    </a:rPr>
                    <a:t>أعمال الرسل 3: 26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401" name="Rectangle 175"/>
                <p:cNvSpPr>
                  <a:spLocks noChangeArrowheads="1"/>
                </p:cNvSpPr>
                <p:nvPr/>
              </p:nvSpPr>
              <p:spPr bwMode="auto">
                <a:xfrm>
                  <a:off x="917" y="2360"/>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38" name="Group 178"/>
              <p:cNvGrpSpPr>
                <a:grpSpLocks/>
              </p:cNvGrpSpPr>
              <p:nvPr/>
            </p:nvGrpSpPr>
            <p:grpSpPr bwMode="auto">
              <a:xfrm>
                <a:off x="1791" y="2360"/>
                <a:ext cx="874" cy="403"/>
                <a:chOff x="1791" y="2360"/>
                <a:chExt cx="874" cy="403"/>
              </a:xfrm>
            </p:grpSpPr>
            <p:sp>
              <p:nvSpPr>
                <p:cNvPr id="94398" name="Rectangle 79"/>
                <p:cNvSpPr>
                  <a:spLocks noChangeArrowheads="1"/>
                </p:cNvSpPr>
                <p:nvPr/>
              </p:nvSpPr>
              <p:spPr bwMode="auto">
                <a:xfrm>
                  <a:off x="1834" y="2360"/>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sng" strike="noStrike" kern="1200" cap="none" spc="0" normalizeH="0" baseline="0" noProof="0" dirty="0">
                      <a:ln>
                        <a:noFill/>
                      </a:ln>
                      <a:solidFill>
                        <a:srgbClr val="000000"/>
                      </a:solidFill>
                      <a:effectLst/>
                      <a:uLnTx/>
                      <a:uFillTx/>
                      <a:latin typeface="Arial" charset="0"/>
                      <a:ea typeface="ＭＳ Ｐゴシック" charset="0"/>
                      <a:cs typeface="Arial" charset="0"/>
                    </a:rPr>
                    <a:t>يوحنا 10: 17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99" name="Rectangle 177"/>
                <p:cNvSpPr>
                  <a:spLocks noChangeArrowheads="1"/>
                </p:cNvSpPr>
                <p:nvPr/>
              </p:nvSpPr>
              <p:spPr bwMode="auto">
                <a:xfrm>
                  <a:off x="1791" y="2360"/>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39" name="Group 180"/>
              <p:cNvGrpSpPr>
                <a:grpSpLocks/>
              </p:cNvGrpSpPr>
              <p:nvPr/>
            </p:nvGrpSpPr>
            <p:grpSpPr bwMode="auto">
              <a:xfrm>
                <a:off x="2665" y="2360"/>
                <a:ext cx="874" cy="403"/>
                <a:chOff x="2665" y="2360"/>
                <a:chExt cx="874" cy="403"/>
              </a:xfrm>
            </p:grpSpPr>
            <p:sp>
              <p:nvSpPr>
                <p:cNvPr id="94396" name="Rectangle 80"/>
                <p:cNvSpPr>
                  <a:spLocks noChangeArrowheads="1"/>
                </p:cNvSpPr>
                <p:nvPr/>
              </p:nvSpPr>
              <p:spPr bwMode="auto">
                <a:xfrm>
                  <a:off x="2708" y="2360"/>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sng" strike="noStrike" kern="1200" cap="none" spc="0" normalizeH="0" baseline="0" noProof="0" dirty="0">
                      <a:ln>
                        <a:noFill/>
                      </a:ln>
                      <a:solidFill>
                        <a:srgbClr val="000000"/>
                      </a:solidFill>
                      <a:effectLst/>
                      <a:uLnTx/>
                      <a:uFillTx/>
                      <a:latin typeface="Arial" charset="0"/>
                      <a:ea typeface="ＭＳ Ｐゴシック" charset="0"/>
                      <a:cs typeface="Arial" charset="0"/>
                    </a:rPr>
                    <a:t>رومية 8: 11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97" name="Rectangle 179"/>
                <p:cNvSpPr>
                  <a:spLocks noChangeArrowheads="1"/>
                </p:cNvSpPr>
                <p:nvPr/>
              </p:nvSpPr>
              <p:spPr bwMode="auto">
                <a:xfrm>
                  <a:off x="2665" y="2360"/>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40" name="Group 182"/>
              <p:cNvGrpSpPr>
                <a:grpSpLocks/>
              </p:cNvGrpSpPr>
              <p:nvPr/>
            </p:nvGrpSpPr>
            <p:grpSpPr bwMode="auto">
              <a:xfrm>
                <a:off x="0" y="2763"/>
                <a:ext cx="917" cy="518"/>
                <a:chOff x="0" y="2763"/>
                <a:chExt cx="917" cy="518"/>
              </a:xfrm>
            </p:grpSpPr>
            <p:sp>
              <p:nvSpPr>
                <p:cNvPr id="94394" name="Rectangle 81"/>
                <p:cNvSpPr>
                  <a:spLocks noChangeArrowheads="1"/>
                </p:cNvSpPr>
                <p:nvPr/>
              </p:nvSpPr>
              <p:spPr bwMode="auto">
                <a:xfrm>
                  <a:off x="43" y="2763"/>
                  <a:ext cx="831"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كليّ المعرفة</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95" name="Rectangle 181"/>
                <p:cNvSpPr>
                  <a:spLocks noChangeArrowheads="1"/>
                </p:cNvSpPr>
                <p:nvPr/>
              </p:nvSpPr>
              <p:spPr bwMode="auto">
                <a:xfrm>
                  <a:off x="0" y="2763"/>
                  <a:ext cx="917"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41" name="Group 184"/>
              <p:cNvGrpSpPr>
                <a:grpSpLocks/>
              </p:cNvGrpSpPr>
              <p:nvPr/>
            </p:nvGrpSpPr>
            <p:grpSpPr bwMode="auto">
              <a:xfrm>
                <a:off x="917" y="2763"/>
                <a:ext cx="874" cy="518"/>
                <a:chOff x="917" y="2763"/>
                <a:chExt cx="874" cy="518"/>
              </a:xfrm>
            </p:grpSpPr>
            <p:sp>
              <p:nvSpPr>
                <p:cNvPr id="94392" name="Rectangle 82"/>
                <p:cNvSpPr>
                  <a:spLocks noChangeArrowheads="1"/>
                </p:cNvSpPr>
                <p:nvPr/>
              </p:nvSpPr>
              <p:spPr bwMode="auto">
                <a:xfrm>
                  <a:off x="960" y="2763"/>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مزمور 139: 1- 5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93" name="Rectangle 183"/>
                <p:cNvSpPr>
                  <a:spLocks noChangeArrowheads="1"/>
                </p:cNvSpPr>
                <p:nvPr/>
              </p:nvSpPr>
              <p:spPr bwMode="auto">
                <a:xfrm>
                  <a:off x="917" y="2763"/>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42" name="Group 186"/>
              <p:cNvGrpSpPr>
                <a:grpSpLocks/>
              </p:cNvGrpSpPr>
              <p:nvPr/>
            </p:nvGrpSpPr>
            <p:grpSpPr bwMode="auto">
              <a:xfrm>
                <a:off x="1791" y="2763"/>
                <a:ext cx="874" cy="518"/>
                <a:chOff x="1791" y="2763"/>
                <a:chExt cx="874" cy="518"/>
              </a:xfrm>
            </p:grpSpPr>
            <p:sp>
              <p:nvSpPr>
                <p:cNvPr id="94390" name="Rectangle 83"/>
                <p:cNvSpPr>
                  <a:spLocks noChangeArrowheads="1"/>
                </p:cNvSpPr>
                <p:nvPr/>
              </p:nvSpPr>
              <p:spPr bwMode="auto">
                <a:xfrm>
                  <a:off x="1834" y="2763"/>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يوحنا 16: 3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91" name="Rectangle 185"/>
                <p:cNvSpPr>
                  <a:spLocks noChangeArrowheads="1"/>
                </p:cNvSpPr>
                <p:nvPr/>
              </p:nvSpPr>
              <p:spPr bwMode="auto">
                <a:xfrm>
                  <a:off x="1791" y="2763"/>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43" name="Group 188"/>
              <p:cNvGrpSpPr>
                <a:grpSpLocks/>
              </p:cNvGrpSpPr>
              <p:nvPr/>
            </p:nvGrpSpPr>
            <p:grpSpPr bwMode="auto">
              <a:xfrm>
                <a:off x="2665" y="2763"/>
                <a:ext cx="874" cy="518"/>
                <a:chOff x="2665" y="2763"/>
                <a:chExt cx="874" cy="518"/>
              </a:xfrm>
            </p:grpSpPr>
            <p:sp>
              <p:nvSpPr>
                <p:cNvPr id="94388" name="Rectangle 84"/>
                <p:cNvSpPr>
                  <a:spLocks noChangeArrowheads="1"/>
                </p:cNvSpPr>
                <p:nvPr/>
              </p:nvSpPr>
              <p:spPr bwMode="auto">
                <a:xfrm>
                  <a:off x="2708" y="2763"/>
                  <a:ext cx="831"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1كورنثوس 2: 10-11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89" name="Rectangle 187"/>
                <p:cNvSpPr>
                  <a:spLocks noChangeArrowheads="1"/>
                </p:cNvSpPr>
                <p:nvPr/>
              </p:nvSpPr>
              <p:spPr bwMode="auto">
                <a:xfrm>
                  <a:off x="2665" y="2763"/>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44" name="Group 190"/>
              <p:cNvGrpSpPr>
                <a:grpSpLocks/>
              </p:cNvGrpSpPr>
              <p:nvPr/>
            </p:nvGrpSpPr>
            <p:grpSpPr bwMode="auto">
              <a:xfrm>
                <a:off x="0" y="3281"/>
                <a:ext cx="917" cy="518"/>
                <a:chOff x="0" y="3281"/>
                <a:chExt cx="917" cy="518"/>
              </a:xfrm>
            </p:grpSpPr>
            <p:sp>
              <p:nvSpPr>
                <p:cNvPr id="94386" name="Rectangle 85"/>
                <p:cNvSpPr>
                  <a:spLocks noChangeArrowheads="1"/>
                </p:cNvSpPr>
                <p:nvPr/>
              </p:nvSpPr>
              <p:spPr bwMode="auto">
                <a:xfrm>
                  <a:off x="43" y="3281"/>
                  <a:ext cx="831"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كلي القدرة</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87" name="Rectangle 189"/>
                <p:cNvSpPr>
                  <a:spLocks noChangeArrowheads="1"/>
                </p:cNvSpPr>
                <p:nvPr/>
              </p:nvSpPr>
              <p:spPr bwMode="auto">
                <a:xfrm>
                  <a:off x="0" y="3281"/>
                  <a:ext cx="917"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45" name="Group 192"/>
              <p:cNvGrpSpPr>
                <a:grpSpLocks/>
              </p:cNvGrpSpPr>
              <p:nvPr/>
            </p:nvGrpSpPr>
            <p:grpSpPr bwMode="auto">
              <a:xfrm>
                <a:off x="917" y="3281"/>
                <a:ext cx="874" cy="518"/>
                <a:chOff x="917" y="3281"/>
                <a:chExt cx="874" cy="518"/>
              </a:xfrm>
            </p:grpSpPr>
            <p:sp>
              <p:nvSpPr>
                <p:cNvPr id="94384" name="Rectangle 86"/>
                <p:cNvSpPr>
                  <a:spLocks noChangeArrowheads="1"/>
                </p:cNvSpPr>
                <p:nvPr/>
              </p:nvSpPr>
              <p:spPr bwMode="auto">
                <a:xfrm>
                  <a:off x="960" y="3281"/>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متى 19: 26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85" name="Rectangle 191"/>
                <p:cNvSpPr>
                  <a:spLocks noChangeArrowheads="1"/>
                </p:cNvSpPr>
                <p:nvPr/>
              </p:nvSpPr>
              <p:spPr bwMode="auto">
                <a:xfrm>
                  <a:off x="917" y="3281"/>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46" name="Group 194"/>
              <p:cNvGrpSpPr>
                <a:grpSpLocks/>
              </p:cNvGrpSpPr>
              <p:nvPr/>
            </p:nvGrpSpPr>
            <p:grpSpPr bwMode="auto">
              <a:xfrm>
                <a:off x="1791" y="3281"/>
                <a:ext cx="874" cy="518"/>
                <a:chOff x="1791" y="3281"/>
                <a:chExt cx="874" cy="518"/>
              </a:xfrm>
            </p:grpSpPr>
            <p:sp>
              <p:nvSpPr>
                <p:cNvPr id="94382" name="Rectangle 87"/>
                <p:cNvSpPr>
                  <a:spLocks noChangeArrowheads="1"/>
                </p:cNvSpPr>
                <p:nvPr/>
              </p:nvSpPr>
              <p:spPr bwMode="auto">
                <a:xfrm>
                  <a:off x="1834" y="3281"/>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فيلبي 4: 13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83" name="Rectangle 193"/>
                <p:cNvSpPr>
                  <a:spLocks noChangeArrowheads="1"/>
                </p:cNvSpPr>
                <p:nvPr/>
              </p:nvSpPr>
              <p:spPr bwMode="auto">
                <a:xfrm>
                  <a:off x="1791" y="3281"/>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47" name="Group 196"/>
              <p:cNvGrpSpPr>
                <a:grpSpLocks/>
              </p:cNvGrpSpPr>
              <p:nvPr/>
            </p:nvGrpSpPr>
            <p:grpSpPr bwMode="auto">
              <a:xfrm>
                <a:off x="2665" y="3281"/>
                <a:ext cx="874" cy="518"/>
                <a:chOff x="2665" y="3281"/>
                <a:chExt cx="874" cy="518"/>
              </a:xfrm>
            </p:grpSpPr>
            <p:sp>
              <p:nvSpPr>
                <p:cNvPr id="94380" name="Rectangle 88"/>
                <p:cNvSpPr>
                  <a:spLocks noChangeArrowheads="1"/>
                </p:cNvSpPr>
                <p:nvPr/>
              </p:nvSpPr>
              <p:spPr bwMode="auto">
                <a:xfrm>
                  <a:off x="2708" y="3281"/>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زكريا 4: 6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81" name="Rectangle 195"/>
                <p:cNvSpPr>
                  <a:spLocks noChangeArrowheads="1"/>
                </p:cNvSpPr>
                <p:nvPr/>
              </p:nvSpPr>
              <p:spPr bwMode="auto">
                <a:xfrm>
                  <a:off x="2665" y="3281"/>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48" name="Group 198"/>
              <p:cNvGrpSpPr>
                <a:grpSpLocks/>
              </p:cNvGrpSpPr>
              <p:nvPr/>
            </p:nvGrpSpPr>
            <p:grpSpPr bwMode="auto">
              <a:xfrm>
                <a:off x="0" y="3799"/>
                <a:ext cx="917" cy="518"/>
                <a:chOff x="0" y="3799"/>
                <a:chExt cx="917" cy="518"/>
              </a:xfrm>
            </p:grpSpPr>
            <p:sp>
              <p:nvSpPr>
                <p:cNvPr id="94378" name="Rectangle 89"/>
                <p:cNvSpPr>
                  <a:spLocks noChangeArrowheads="1"/>
                </p:cNvSpPr>
                <p:nvPr/>
              </p:nvSpPr>
              <p:spPr bwMode="auto">
                <a:xfrm>
                  <a:off x="43" y="3799"/>
                  <a:ext cx="831"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كلي الوجود</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79" name="Rectangle 197"/>
                <p:cNvSpPr>
                  <a:spLocks noChangeArrowheads="1"/>
                </p:cNvSpPr>
                <p:nvPr/>
              </p:nvSpPr>
              <p:spPr bwMode="auto">
                <a:xfrm>
                  <a:off x="0" y="3799"/>
                  <a:ext cx="917"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49" name="Group 200"/>
              <p:cNvGrpSpPr>
                <a:grpSpLocks/>
              </p:cNvGrpSpPr>
              <p:nvPr/>
            </p:nvGrpSpPr>
            <p:grpSpPr bwMode="auto">
              <a:xfrm>
                <a:off x="917" y="3799"/>
                <a:ext cx="874" cy="518"/>
                <a:chOff x="917" y="3799"/>
                <a:chExt cx="874" cy="518"/>
              </a:xfrm>
            </p:grpSpPr>
            <p:sp>
              <p:nvSpPr>
                <p:cNvPr id="94376" name="Rectangle 90"/>
                <p:cNvSpPr>
                  <a:spLocks noChangeArrowheads="1"/>
                </p:cNvSpPr>
                <p:nvPr/>
              </p:nvSpPr>
              <p:spPr bwMode="auto">
                <a:xfrm>
                  <a:off x="960" y="3799"/>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إرميا 23: 24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77" name="Rectangle 199"/>
                <p:cNvSpPr>
                  <a:spLocks noChangeArrowheads="1"/>
                </p:cNvSpPr>
                <p:nvPr/>
              </p:nvSpPr>
              <p:spPr bwMode="auto">
                <a:xfrm>
                  <a:off x="917" y="3799"/>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50" name="Group 202"/>
              <p:cNvGrpSpPr>
                <a:grpSpLocks/>
              </p:cNvGrpSpPr>
              <p:nvPr/>
            </p:nvGrpSpPr>
            <p:grpSpPr bwMode="auto">
              <a:xfrm>
                <a:off x="1791" y="3799"/>
                <a:ext cx="874" cy="518"/>
                <a:chOff x="1791" y="3799"/>
                <a:chExt cx="874" cy="518"/>
              </a:xfrm>
            </p:grpSpPr>
            <p:sp>
              <p:nvSpPr>
                <p:cNvPr id="94374" name="Rectangle 91"/>
                <p:cNvSpPr>
                  <a:spLocks noChangeArrowheads="1"/>
                </p:cNvSpPr>
                <p:nvPr/>
              </p:nvSpPr>
              <p:spPr bwMode="auto">
                <a:xfrm>
                  <a:off x="1834" y="3799"/>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متى 18: 20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75" name="Rectangle 201"/>
                <p:cNvSpPr>
                  <a:spLocks noChangeArrowheads="1"/>
                </p:cNvSpPr>
                <p:nvPr/>
              </p:nvSpPr>
              <p:spPr bwMode="auto">
                <a:xfrm>
                  <a:off x="1791" y="3799"/>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51" name="Group 204"/>
              <p:cNvGrpSpPr>
                <a:grpSpLocks/>
              </p:cNvGrpSpPr>
              <p:nvPr/>
            </p:nvGrpSpPr>
            <p:grpSpPr bwMode="auto">
              <a:xfrm>
                <a:off x="2665" y="3799"/>
                <a:ext cx="874" cy="518"/>
                <a:chOff x="2665" y="3799"/>
                <a:chExt cx="874" cy="518"/>
              </a:xfrm>
            </p:grpSpPr>
            <p:sp>
              <p:nvSpPr>
                <p:cNvPr id="94372" name="Rectangle 92"/>
                <p:cNvSpPr>
                  <a:spLocks noChangeArrowheads="1"/>
                </p:cNvSpPr>
                <p:nvPr/>
              </p:nvSpPr>
              <p:spPr bwMode="auto">
                <a:xfrm>
                  <a:off x="2708" y="3799"/>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مزمور 139: 7 -12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73" name="Rectangle 203"/>
                <p:cNvSpPr>
                  <a:spLocks noChangeArrowheads="1"/>
                </p:cNvSpPr>
                <p:nvPr/>
              </p:nvSpPr>
              <p:spPr bwMode="auto">
                <a:xfrm>
                  <a:off x="2665" y="3799"/>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52" name="Group 206"/>
              <p:cNvGrpSpPr>
                <a:grpSpLocks/>
              </p:cNvGrpSpPr>
              <p:nvPr/>
            </p:nvGrpSpPr>
            <p:grpSpPr bwMode="auto">
              <a:xfrm>
                <a:off x="0" y="4317"/>
                <a:ext cx="917" cy="403"/>
                <a:chOff x="0" y="4317"/>
                <a:chExt cx="917" cy="403"/>
              </a:xfrm>
            </p:grpSpPr>
            <p:sp>
              <p:nvSpPr>
                <p:cNvPr id="94370" name="Rectangle 93"/>
                <p:cNvSpPr>
                  <a:spLocks noChangeArrowheads="1"/>
                </p:cNvSpPr>
                <p:nvPr/>
              </p:nvSpPr>
              <p:spPr bwMode="auto">
                <a:xfrm>
                  <a:off x="43" y="4317"/>
                  <a:ext cx="831"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له شخصيّة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71" name="Rectangle 205"/>
                <p:cNvSpPr>
                  <a:spLocks noChangeArrowheads="1"/>
                </p:cNvSpPr>
                <p:nvPr/>
              </p:nvSpPr>
              <p:spPr bwMode="auto">
                <a:xfrm>
                  <a:off x="0" y="4317"/>
                  <a:ext cx="917"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53" name="Group 208"/>
              <p:cNvGrpSpPr>
                <a:grpSpLocks/>
              </p:cNvGrpSpPr>
              <p:nvPr/>
            </p:nvGrpSpPr>
            <p:grpSpPr bwMode="auto">
              <a:xfrm>
                <a:off x="917" y="4317"/>
                <a:ext cx="874" cy="403"/>
                <a:chOff x="917" y="4317"/>
                <a:chExt cx="874" cy="403"/>
              </a:xfrm>
            </p:grpSpPr>
            <p:sp>
              <p:nvSpPr>
                <p:cNvPr id="94368" name="Rectangle 94"/>
                <p:cNvSpPr>
                  <a:spLocks noChangeArrowheads="1"/>
                </p:cNvSpPr>
                <p:nvPr/>
              </p:nvSpPr>
              <p:spPr bwMode="auto">
                <a:xfrm>
                  <a:off x="960" y="4317"/>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يوحنا 3: 16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69" name="Rectangle 207"/>
                <p:cNvSpPr>
                  <a:spLocks noChangeArrowheads="1"/>
                </p:cNvSpPr>
                <p:nvPr/>
              </p:nvSpPr>
              <p:spPr bwMode="auto">
                <a:xfrm>
                  <a:off x="917" y="4317"/>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54" name="Group 210"/>
              <p:cNvGrpSpPr>
                <a:grpSpLocks/>
              </p:cNvGrpSpPr>
              <p:nvPr/>
            </p:nvGrpSpPr>
            <p:grpSpPr bwMode="auto">
              <a:xfrm>
                <a:off x="1791" y="4317"/>
                <a:ext cx="874" cy="403"/>
                <a:chOff x="1791" y="4317"/>
                <a:chExt cx="874" cy="403"/>
              </a:xfrm>
            </p:grpSpPr>
            <p:sp>
              <p:nvSpPr>
                <p:cNvPr id="94366" name="Rectangle 95"/>
                <p:cNvSpPr>
                  <a:spLocks noChangeArrowheads="1"/>
                </p:cNvSpPr>
                <p:nvPr/>
              </p:nvSpPr>
              <p:spPr bwMode="auto">
                <a:xfrm>
                  <a:off x="1834" y="4317"/>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يوحنا 1: 9-18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67" name="Rectangle 209"/>
                <p:cNvSpPr>
                  <a:spLocks noChangeArrowheads="1"/>
                </p:cNvSpPr>
                <p:nvPr/>
              </p:nvSpPr>
              <p:spPr bwMode="auto">
                <a:xfrm>
                  <a:off x="1791" y="4317"/>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55" name="Group 212"/>
              <p:cNvGrpSpPr>
                <a:grpSpLocks/>
              </p:cNvGrpSpPr>
              <p:nvPr/>
            </p:nvGrpSpPr>
            <p:grpSpPr bwMode="auto">
              <a:xfrm>
                <a:off x="2665" y="4317"/>
                <a:ext cx="874" cy="403"/>
                <a:chOff x="2665" y="4317"/>
                <a:chExt cx="874" cy="403"/>
              </a:xfrm>
            </p:grpSpPr>
            <p:sp>
              <p:nvSpPr>
                <p:cNvPr id="94364" name="Rectangle 96"/>
                <p:cNvSpPr>
                  <a:spLocks noChangeArrowheads="1"/>
                </p:cNvSpPr>
                <p:nvPr/>
              </p:nvSpPr>
              <p:spPr bwMode="auto">
                <a:xfrm>
                  <a:off x="2708" y="4317"/>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يوحنا 14: 17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65" name="Rectangle 211"/>
                <p:cNvSpPr>
                  <a:spLocks noChangeArrowheads="1"/>
                </p:cNvSpPr>
                <p:nvPr/>
              </p:nvSpPr>
              <p:spPr bwMode="auto">
                <a:xfrm>
                  <a:off x="2665" y="4317"/>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56" name="Group 214"/>
              <p:cNvGrpSpPr>
                <a:grpSpLocks/>
              </p:cNvGrpSpPr>
              <p:nvPr/>
            </p:nvGrpSpPr>
            <p:grpSpPr bwMode="auto">
              <a:xfrm>
                <a:off x="-23" y="4720"/>
                <a:ext cx="1022" cy="518"/>
                <a:chOff x="-23" y="4720"/>
                <a:chExt cx="1022" cy="518"/>
              </a:xfrm>
            </p:grpSpPr>
            <p:sp>
              <p:nvSpPr>
                <p:cNvPr id="94362" name="Rectangle 97"/>
                <p:cNvSpPr>
                  <a:spLocks noChangeArrowheads="1"/>
                </p:cNvSpPr>
                <p:nvPr/>
              </p:nvSpPr>
              <p:spPr bwMode="auto">
                <a:xfrm>
                  <a:off x="-23" y="4720"/>
                  <a:ext cx="1022" cy="4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المعزّي (البارقليط)</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63" name="Rectangle 213"/>
                <p:cNvSpPr>
                  <a:spLocks noChangeArrowheads="1"/>
                </p:cNvSpPr>
                <p:nvPr/>
              </p:nvSpPr>
              <p:spPr bwMode="auto">
                <a:xfrm>
                  <a:off x="0" y="4720"/>
                  <a:ext cx="917"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57" name="Group 216"/>
              <p:cNvGrpSpPr>
                <a:grpSpLocks/>
              </p:cNvGrpSpPr>
              <p:nvPr/>
            </p:nvGrpSpPr>
            <p:grpSpPr bwMode="auto">
              <a:xfrm>
                <a:off x="917" y="4720"/>
                <a:ext cx="874" cy="518"/>
                <a:chOff x="917" y="4720"/>
                <a:chExt cx="874" cy="518"/>
              </a:xfrm>
            </p:grpSpPr>
            <p:sp>
              <p:nvSpPr>
                <p:cNvPr id="94360" name="Rectangle 98"/>
                <p:cNvSpPr>
                  <a:spLocks noChangeArrowheads="1"/>
                </p:cNvSpPr>
                <p:nvPr/>
              </p:nvSpPr>
              <p:spPr bwMode="auto">
                <a:xfrm>
                  <a:off x="960" y="4720"/>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2كورنثوس 1: 3-6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61" name="Rectangle 215"/>
                <p:cNvSpPr>
                  <a:spLocks noChangeArrowheads="1"/>
                </p:cNvSpPr>
                <p:nvPr/>
              </p:nvSpPr>
              <p:spPr bwMode="auto">
                <a:xfrm>
                  <a:off x="917" y="4720"/>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58" name="Group 218"/>
              <p:cNvGrpSpPr>
                <a:grpSpLocks/>
              </p:cNvGrpSpPr>
              <p:nvPr/>
            </p:nvGrpSpPr>
            <p:grpSpPr bwMode="auto">
              <a:xfrm>
                <a:off x="1791" y="4720"/>
                <a:ext cx="874" cy="518"/>
                <a:chOff x="1791" y="4720"/>
                <a:chExt cx="874" cy="518"/>
              </a:xfrm>
            </p:grpSpPr>
            <p:sp>
              <p:nvSpPr>
                <p:cNvPr id="94358" name="Rectangle 99"/>
                <p:cNvSpPr>
                  <a:spLocks noChangeArrowheads="1"/>
                </p:cNvSpPr>
                <p:nvPr/>
              </p:nvSpPr>
              <p:spPr bwMode="auto">
                <a:xfrm>
                  <a:off x="1834" y="4720"/>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1يوحنا 2: 1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59" name="Rectangle 217"/>
                <p:cNvSpPr>
                  <a:spLocks noChangeArrowheads="1"/>
                </p:cNvSpPr>
                <p:nvPr/>
              </p:nvSpPr>
              <p:spPr bwMode="auto">
                <a:xfrm>
                  <a:off x="1791" y="4720"/>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59" name="Group 220"/>
              <p:cNvGrpSpPr>
                <a:grpSpLocks/>
              </p:cNvGrpSpPr>
              <p:nvPr/>
            </p:nvGrpSpPr>
            <p:grpSpPr bwMode="auto">
              <a:xfrm>
                <a:off x="2665" y="4720"/>
                <a:ext cx="874" cy="518"/>
                <a:chOff x="2665" y="4720"/>
                <a:chExt cx="874" cy="518"/>
              </a:xfrm>
            </p:grpSpPr>
            <p:sp>
              <p:nvSpPr>
                <p:cNvPr id="94356" name="Rectangle 100"/>
                <p:cNvSpPr>
                  <a:spLocks noChangeArrowheads="1"/>
                </p:cNvSpPr>
                <p:nvPr/>
              </p:nvSpPr>
              <p:spPr bwMode="auto">
                <a:xfrm>
                  <a:off x="2708" y="4720"/>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يوحنا 14: 26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57" name="Rectangle 219"/>
                <p:cNvSpPr>
                  <a:spLocks noChangeArrowheads="1"/>
                </p:cNvSpPr>
                <p:nvPr/>
              </p:nvSpPr>
              <p:spPr bwMode="auto">
                <a:xfrm>
                  <a:off x="2665" y="4720"/>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60" name="Group 222"/>
              <p:cNvGrpSpPr>
                <a:grpSpLocks/>
              </p:cNvGrpSpPr>
              <p:nvPr/>
            </p:nvGrpSpPr>
            <p:grpSpPr bwMode="auto">
              <a:xfrm>
                <a:off x="0" y="5238"/>
                <a:ext cx="917" cy="403"/>
                <a:chOff x="0" y="5238"/>
                <a:chExt cx="917" cy="403"/>
              </a:xfrm>
            </p:grpSpPr>
            <p:sp>
              <p:nvSpPr>
                <p:cNvPr id="94354" name="Rectangle 101"/>
                <p:cNvSpPr>
                  <a:spLocks noChangeArrowheads="1"/>
                </p:cNvSpPr>
                <p:nvPr/>
              </p:nvSpPr>
              <p:spPr bwMode="auto">
                <a:xfrm>
                  <a:off x="43" y="5238"/>
                  <a:ext cx="831"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يغفر الخطايا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55" name="Rectangle 221"/>
                <p:cNvSpPr>
                  <a:spLocks noChangeArrowheads="1"/>
                </p:cNvSpPr>
                <p:nvPr/>
              </p:nvSpPr>
              <p:spPr bwMode="auto">
                <a:xfrm>
                  <a:off x="0" y="5238"/>
                  <a:ext cx="917"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61" name="Group 224"/>
              <p:cNvGrpSpPr>
                <a:grpSpLocks/>
              </p:cNvGrpSpPr>
              <p:nvPr/>
            </p:nvGrpSpPr>
            <p:grpSpPr bwMode="auto">
              <a:xfrm>
                <a:off x="917" y="5238"/>
                <a:ext cx="874" cy="403"/>
                <a:chOff x="917" y="5238"/>
                <a:chExt cx="874" cy="403"/>
              </a:xfrm>
            </p:grpSpPr>
            <p:sp>
              <p:nvSpPr>
                <p:cNvPr id="94352" name="Rectangle 102"/>
                <p:cNvSpPr>
                  <a:spLocks noChangeArrowheads="1"/>
                </p:cNvSpPr>
                <p:nvPr/>
              </p:nvSpPr>
              <p:spPr bwMode="auto">
                <a:xfrm>
                  <a:off x="960" y="5238"/>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أشعياء 45: 25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53" name="Rectangle 223"/>
                <p:cNvSpPr>
                  <a:spLocks noChangeArrowheads="1"/>
                </p:cNvSpPr>
                <p:nvPr/>
              </p:nvSpPr>
              <p:spPr bwMode="auto">
                <a:xfrm>
                  <a:off x="917" y="5238"/>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62" name="Group 226"/>
              <p:cNvGrpSpPr>
                <a:grpSpLocks/>
              </p:cNvGrpSpPr>
              <p:nvPr/>
            </p:nvGrpSpPr>
            <p:grpSpPr bwMode="auto">
              <a:xfrm>
                <a:off x="1791" y="5238"/>
                <a:ext cx="874" cy="403"/>
                <a:chOff x="1791" y="5238"/>
                <a:chExt cx="874" cy="403"/>
              </a:xfrm>
            </p:grpSpPr>
            <p:sp>
              <p:nvSpPr>
                <p:cNvPr id="94350" name="Rectangle 103"/>
                <p:cNvSpPr>
                  <a:spLocks noChangeArrowheads="1"/>
                </p:cNvSpPr>
                <p:nvPr/>
              </p:nvSpPr>
              <p:spPr bwMode="auto">
                <a:xfrm>
                  <a:off x="1834" y="5238"/>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1يوحنا 2: 12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51" name="Rectangle 225"/>
                <p:cNvSpPr>
                  <a:spLocks noChangeArrowheads="1"/>
                </p:cNvSpPr>
                <p:nvPr/>
              </p:nvSpPr>
              <p:spPr bwMode="auto">
                <a:xfrm>
                  <a:off x="1791" y="5238"/>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63" name="Group 228"/>
              <p:cNvGrpSpPr>
                <a:grpSpLocks/>
              </p:cNvGrpSpPr>
              <p:nvPr/>
            </p:nvGrpSpPr>
            <p:grpSpPr bwMode="auto">
              <a:xfrm>
                <a:off x="2665" y="5238"/>
                <a:ext cx="874" cy="403"/>
                <a:chOff x="2665" y="5238"/>
                <a:chExt cx="874" cy="403"/>
              </a:xfrm>
            </p:grpSpPr>
            <p:sp>
              <p:nvSpPr>
                <p:cNvPr id="94348" name="Rectangle 104"/>
                <p:cNvSpPr>
                  <a:spLocks noChangeArrowheads="1"/>
                </p:cNvSpPr>
                <p:nvPr/>
              </p:nvSpPr>
              <p:spPr bwMode="auto">
                <a:xfrm>
                  <a:off x="2708" y="5238"/>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94349" name="Rectangle 227"/>
                <p:cNvSpPr>
                  <a:spLocks noChangeArrowheads="1"/>
                </p:cNvSpPr>
                <p:nvPr/>
              </p:nvSpPr>
              <p:spPr bwMode="auto">
                <a:xfrm>
                  <a:off x="2665" y="5238"/>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64" name="Group 230"/>
              <p:cNvGrpSpPr>
                <a:grpSpLocks/>
              </p:cNvGrpSpPr>
              <p:nvPr/>
            </p:nvGrpSpPr>
            <p:grpSpPr bwMode="auto">
              <a:xfrm>
                <a:off x="0" y="5641"/>
                <a:ext cx="917" cy="403"/>
                <a:chOff x="0" y="5641"/>
                <a:chExt cx="917" cy="403"/>
              </a:xfrm>
            </p:grpSpPr>
            <p:sp>
              <p:nvSpPr>
                <p:cNvPr id="94346" name="Rectangle 105"/>
                <p:cNvSpPr>
                  <a:spLocks noChangeArrowheads="1"/>
                </p:cNvSpPr>
                <p:nvPr/>
              </p:nvSpPr>
              <p:spPr bwMode="auto">
                <a:xfrm>
                  <a:off x="43" y="5641"/>
                  <a:ext cx="831"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ينسى الخطايا</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47" name="Rectangle 229"/>
                <p:cNvSpPr>
                  <a:spLocks noChangeArrowheads="1"/>
                </p:cNvSpPr>
                <p:nvPr/>
              </p:nvSpPr>
              <p:spPr bwMode="auto">
                <a:xfrm>
                  <a:off x="0" y="5641"/>
                  <a:ext cx="917"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65" name="Group 232"/>
              <p:cNvGrpSpPr>
                <a:grpSpLocks/>
              </p:cNvGrpSpPr>
              <p:nvPr/>
            </p:nvGrpSpPr>
            <p:grpSpPr bwMode="auto">
              <a:xfrm>
                <a:off x="917" y="5641"/>
                <a:ext cx="874" cy="403"/>
                <a:chOff x="917" y="5641"/>
                <a:chExt cx="874" cy="403"/>
              </a:xfrm>
            </p:grpSpPr>
            <p:sp>
              <p:nvSpPr>
                <p:cNvPr id="94344" name="Rectangle 106"/>
                <p:cNvSpPr>
                  <a:spLocks noChangeArrowheads="1"/>
                </p:cNvSpPr>
                <p:nvPr/>
              </p:nvSpPr>
              <p:spPr bwMode="auto">
                <a:xfrm>
                  <a:off x="960" y="5641"/>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إرميا 31: 34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45" name="Rectangle 231"/>
                <p:cNvSpPr>
                  <a:spLocks noChangeArrowheads="1"/>
                </p:cNvSpPr>
                <p:nvPr/>
              </p:nvSpPr>
              <p:spPr bwMode="auto">
                <a:xfrm>
                  <a:off x="917" y="5641"/>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66" name="Group 234"/>
              <p:cNvGrpSpPr>
                <a:grpSpLocks/>
              </p:cNvGrpSpPr>
              <p:nvPr/>
            </p:nvGrpSpPr>
            <p:grpSpPr bwMode="auto">
              <a:xfrm>
                <a:off x="1791" y="5641"/>
                <a:ext cx="874" cy="403"/>
                <a:chOff x="1791" y="5641"/>
                <a:chExt cx="874" cy="403"/>
              </a:xfrm>
            </p:grpSpPr>
            <p:sp>
              <p:nvSpPr>
                <p:cNvPr id="94342" name="Rectangle 107"/>
                <p:cNvSpPr>
                  <a:spLocks noChangeArrowheads="1"/>
                </p:cNvSpPr>
                <p:nvPr/>
              </p:nvSpPr>
              <p:spPr bwMode="auto">
                <a:xfrm>
                  <a:off x="1834" y="5641"/>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عبرانيين 8: 12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43" name="Rectangle 233"/>
                <p:cNvSpPr>
                  <a:spLocks noChangeArrowheads="1"/>
                </p:cNvSpPr>
                <p:nvPr/>
              </p:nvSpPr>
              <p:spPr bwMode="auto">
                <a:xfrm>
                  <a:off x="1791" y="5641"/>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67" name="Group 236"/>
              <p:cNvGrpSpPr>
                <a:grpSpLocks/>
              </p:cNvGrpSpPr>
              <p:nvPr/>
            </p:nvGrpSpPr>
            <p:grpSpPr bwMode="auto">
              <a:xfrm>
                <a:off x="2665" y="5641"/>
                <a:ext cx="874" cy="403"/>
                <a:chOff x="2665" y="5641"/>
                <a:chExt cx="874" cy="403"/>
              </a:xfrm>
            </p:grpSpPr>
            <p:sp>
              <p:nvSpPr>
                <p:cNvPr id="94340" name="Rectangle 108"/>
                <p:cNvSpPr>
                  <a:spLocks noChangeArrowheads="1"/>
                </p:cNvSpPr>
                <p:nvPr/>
              </p:nvSpPr>
              <p:spPr bwMode="auto">
                <a:xfrm>
                  <a:off x="2708" y="5641"/>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عبرانيين 10: 17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41" name="Rectangle 235"/>
                <p:cNvSpPr>
                  <a:spLocks noChangeArrowheads="1"/>
                </p:cNvSpPr>
                <p:nvPr/>
              </p:nvSpPr>
              <p:spPr bwMode="auto">
                <a:xfrm>
                  <a:off x="2665" y="5641"/>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68" name="Group 238"/>
              <p:cNvGrpSpPr>
                <a:grpSpLocks/>
              </p:cNvGrpSpPr>
              <p:nvPr/>
            </p:nvGrpSpPr>
            <p:grpSpPr bwMode="auto">
              <a:xfrm>
                <a:off x="0" y="6044"/>
                <a:ext cx="917" cy="518"/>
                <a:chOff x="0" y="6044"/>
                <a:chExt cx="917" cy="518"/>
              </a:xfrm>
            </p:grpSpPr>
            <p:sp>
              <p:nvSpPr>
                <p:cNvPr id="94338" name="Rectangle 109"/>
                <p:cNvSpPr>
                  <a:spLocks noChangeArrowheads="1"/>
                </p:cNvSpPr>
                <p:nvPr/>
              </p:nvSpPr>
              <p:spPr bwMode="auto">
                <a:xfrm>
                  <a:off x="43" y="6044"/>
                  <a:ext cx="831"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لا يتغيّر</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39" name="Rectangle 237"/>
                <p:cNvSpPr>
                  <a:spLocks noChangeArrowheads="1"/>
                </p:cNvSpPr>
                <p:nvPr/>
              </p:nvSpPr>
              <p:spPr bwMode="auto">
                <a:xfrm>
                  <a:off x="0" y="6044"/>
                  <a:ext cx="917"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69" name="Group 240"/>
              <p:cNvGrpSpPr>
                <a:grpSpLocks/>
              </p:cNvGrpSpPr>
              <p:nvPr/>
            </p:nvGrpSpPr>
            <p:grpSpPr bwMode="auto">
              <a:xfrm>
                <a:off x="917" y="6044"/>
                <a:ext cx="874" cy="518"/>
                <a:chOff x="917" y="6044"/>
                <a:chExt cx="874" cy="518"/>
              </a:xfrm>
            </p:grpSpPr>
            <p:sp>
              <p:nvSpPr>
                <p:cNvPr id="94336" name="Rectangle 110"/>
                <p:cNvSpPr>
                  <a:spLocks noChangeArrowheads="1"/>
                </p:cNvSpPr>
                <p:nvPr/>
              </p:nvSpPr>
              <p:spPr bwMode="auto">
                <a:xfrm>
                  <a:off x="960" y="6044"/>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ملاخي 3: 6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37" name="Rectangle 239"/>
                <p:cNvSpPr>
                  <a:spLocks noChangeArrowheads="1"/>
                </p:cNvSpPr>
                <p:nvPr/>
              </p:nvSpPr>
              <p:spPr bwMode="auto">
                <a:xfrm>
                  <a:off x="917" y="6044"/>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70" name="Group 242"/>
              <p:cNvGrpSpPr>
                <a:grpSpLocks/>
              </p:cNvGrpSpPr>
              <p:nvPr/>
            </p:nvGrpSpPr>
            <p:grpSpPr bwMode="auto">
              <a:xfrm>
                <a:off x="1791" y="6044"/>
                <a:ext cx="874" cy="518"/>
                <a:chOff x="1791" y="6044"/>
                <a:chExt cx="874" cy="518"/>
              </a:xfrm>
            </p:grpSpPr>
            <p:sp>
              <p:nvSpPr>
                <p:cNvPr id="94334" name="Rectangle 111"/>
                <p:cNvSpPr>
                  <a:spLocks noChangeArrowheads="1"/>
                </p:cNvSpPr>
                <p:nvPr/>
              </p:nvSpPr>
              <p:spPr bwMode="auto">
                <a:xfrm>
                  <a:off x="1834" y="6044"/>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عبرانيين 13: 8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35" name="Rectangle 241"/>
                <p:cNvSpPr>
                  <a:spLocks noChangeArrowheads="1"/>
                </p:cNvSpPr>
                <p:nvPr/>
              </p:nvSpPr>
              <p:spPr bwMode="auto">
                <a:xfrm>
                  <a:off x="1791" y="6044"/>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71" name="Group 244"/>
              <p:cNvGrpSpPr>
                <a:grpSpLocks/>
              </p:cNvGrpSpPr>
              <p:nvPr/>
            </p:nvGrpSpPr>
            <p:grpSpPr bwMode="auto">
              <a:xfrm>
                <a:off x="2665" y="6044"/>
                <a:ext cx="874" cy="518"/>
                <a:chOff x="2665" y="6044"/>
                <a:chExt cx="874" cy="518"/>
              </a:xfrm>
            </p:grpSpPr>
            <p:sp>
              <p:nvSpPr>
                <p:cNvPr id="94332" name="Rectangle 112"/>
                <p:cNvSpPr>
                  <a:spLocks noChangeArrowheads="1"/>
                </p:cNvSpPr>
                <p:nvPr/>
              </p:nvSpPr>
              <p:spPr bwMode="auto">
                <a:xfrm>
                  <a:off x="2708" y="6044"/>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94333" name="Rectangle 243"/>
                <p:cNvSpPr>
                  <a:spLocks noChangeArrowheads="1"/>
                </p:cNvSpPr>
                <p:nvPr/>
              </p:nvSpPr>
              <p:spPr bwMode="auto">
                <a:xfrm>
                  <a:off x="2665" y="6044"/>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72" name="Group 246"/>
              <p:cNvGrpSpPr>
                <a:grpSpLocks/>
              </p:cNvGrpSpPr>
              <p:nvPr/>
            </p:nvGrpSpPr>
            <p:grpSpPr bwMode="auto">
              <a:xfrm>
                <a:off x="0" y="6562"/>
                <a:ext cx="917" cy="403"/>
                <a:chOff x="0" y="6562"/>
                <a:chExt cx="917" cy="403"/>
              </a:xfrm>
            </p:grpSpPr>
            <p:sp>
              <p:nvSpPr>
                <p:cNvPr id="94330" name="Rectangle 113"/>
                <p:cNvSpPr>
                  <a:spLocks noChangeArrowheads="1"/>
                </p:cNvSpPr>
                <p:nvPr/>
              </p:nvSpPr>
              <p:spPr bwMode="auto">
                <a:xfrm>
                  <a:off x="43" y="6562"/>
                  <a:ext cx="831"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أبدي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31" name="Rectangle 245"/>
                <p:cNvSpPr>
                  <a:spLocks noChangeArrowheads="1"/>
                </p:cNvSpPr>
                <p:nvPr/>
              </p:nvSpPr>
              <p:spPr bwMode="auto">
                <a:xfrm>
                  <a:off x="0" y="6562"/>
                  <a:ext cx="917"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73" name="Group 248"/>
              <p:cNvGrpSpPr>
                <a:grpSpLocks/>
              </p:cNvGrpSpPr>
              <p:nvPr/>
            </p:nvGrpSpPr>
            <p:grpSpPr bwMode="auto">
              <a:xfrm>
                <a:off x="917" y="6562"/>
                <a:ext cx="874" cy="403"/>
                <a:chOff x="917" y="6562"/>
                <a:chExt cx="874" cy="403"/>
              </a:xfrm>
            </p:grpSpPr>
            <p:sp>
              <p:nvSpPr>
                <p:cNvPr id="94328" name="Rectangle 114"/>
                <p:cNvSpPr>
                  <a:spLocks noChangeArrowheads="1"/>
                </p:cNvSpPr>
                <p:nvPr/>
              </p:nvSpPr>
              <p:spPr bwMode="auto">
                <a:xfrm>
                  <a:off x="960" y="6562"/>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خروج 15: 18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29" name="Rectangle 247"/>
                <p:cNvSpPr>
                  <a:spLocks noChangeArrowheads="1"/>
                </p:cNvSpPr>
                <p:nvPr/>
              </p:nvSpPr>
              <p:spPr bwMode="auto">
                <a:xfrm>
                  <a:off x="917" y="6562"/>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74" name="Group 250"/>
              <p:cNvGrpSpPr>
                <a:grpSpLocks/>
              </p:cNvGrpSpPr>
              <p:nvPr/>
            </p:nvGrpSpPr>
            <p:grpSpPr bwMode="auto">
              <a:xfrm>
                <a:off x="1791" y="6562"/>
                <a:ext cx="874" cy="403"/>
                <a:chOff x="1791" y="6562"/>
                <a:chExt cx="874" cy="403"/>
              </a:xfrm>
            </p:grpSpPr>
            <p:sp>
              <p:nvSpPr>
                <p:cNvPr id="94326" name="Rectangle 115"/>
                <p:cNvSpPr>
                  <a:spLocks noChangeArrowheads="1"/>
                </p:cNvSpPr>
                <p:nvPr/>
              </p:nvSpPr>
              <p:spPr bwMode="auto">
                <a:xfrm>
                  <a:off x="1834" y="6562"/>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يوحنا 1: 1-2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27" name="Rectangle 249"/>
                <p:cNvSpPr>
                  <a:spLocks noChangeArrowheads="1"/>
                </p:cNvSpPr>
                <p:nvPr/>
              </p:nvSpPr>
              <p:spPr bwMode="auto">
                <a:xfrm>
                  <a:off x="1791" y="6562"/>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75" name="Group 252"/>
              <p:cNvGrpSpPr>
                <a:grpSpLocks/>
              </p:cNvGrpSpPr>
              <p:nvPr/>
            </p:nvGrpSpPr>
            <p:grpSpPr bwMode="auto">
              <a:xfrm>
                <a:off x="2665" y="6562"/>
                <a:ext cx="874" cy="403"/>
                <a:chOff x="2665" y="6562"/>
                <a:chExt cx="874" cy="403"/>
              </a:xfrm>
            </p:grpSpPr>
            <p:sp>
              <p:nvSpPr>
                <p:cNvPr id="94324" name="Rectangle 116"/>
                <p:cNvSpPr>
                  <a:spLocks noChangeArrowheads="1"/>
                </p:cNvSpPr>
                <p:nvPr/>
              </p:nvSpPr>
              <p:spPr bwMode="auto">
                <a:xfrm>
                  <a:off x="2708" y="6562"/>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94325" name="Rectangle 251"/>
                <p:cNvSpPr>
                  <a:spLocks noChangeArrowheads="1"/>
                </p:cNvSpPr>
                <p:nvPr/>
              </p:nvSpPr>
              <p:spPr bwMode="auto">
                <a:xfrm>
                  <a:off x="2665" y="6562"/>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76" name="Group 254"/>
              <p:cNvGrpSpPr>
                <a:grpSpLocks/>
              </p:cNvGrpSpPr>
              <p:nvPr/>
            </p:nvGrpSpPr>
            <p:grpSpPr bwMode="auto">
              <a:xfrm>
                <a:off x="0" y="6965"/>
                <a:ext cx="917" cy="403"/>
                <a:chOff x="0" y="6965"/>
                <a:chExt cx="917" cy="403"/>
              </a:xfrm>
            </p:grpSpPr>
            <p:sp>
              <p:nvSpPr>
                <p:cNvPr id="94322" name="Rectangle 117"/>
                <p:cNvSpPr>
                  <a:spLocks noChangeArrowheads="1"/>
                </p:cNvSpPr>
                <p:nvPr/>
              </p:nvSpPr>
              <p:spPr bwMode="auto">
                <a:xfrm>
                  <a:off x="43" y="6965"/>
                  <a:ext cx="831"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ja-JP"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"أنا هو"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23" name="Rectangle 253"/>
                <p:cNvSpPr>
                  <a:spLocks noChangeArrowheads="1"/>
                </p:cNvSpPr>
                <p:nvPr/>
              </p:nvSpPr>
              <p:spPr bwMode="auto">
                <a:xfrm>
                  <a:off x="0" y="6965"/>
                  <a:ext cx="917"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77" name="Group 256"/>
              <p:cNvGrpSpPr>
                <a:grpSpLocks/>
              </p:cNvGrpSpPr>
              <p:nvPr/>
            </p:nvGrpSpPr>
            <p:grpSpPr bwMode="auto">
              <a:xfrm>
                <a:off x="917" y="6965"/>
                <a:ext cx="874" cy="403"/>
                <a:chOff x="917" y="6965"/>
                <a:chExt cx="874" cy="403"/>
              </a:xfrm>
            </p:grpSpPr>
            <p:sp>
              <p:nvSpPr>
                <p:cNvPr id="94320" name="Rectangle 118"/>
                <p:cNvSpPr>
                  <a:spLocks noChangeArrowheads="1"/>
                </p:cNvSpPr>
                <p:nvPr/>
              </p:nvSpPr>
              <p:spPr bwMode="auto">
                <a:xfrm>
                  <a:off x="960" y="6965"/>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خروج 3: 14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21" name="Rectangle 255"/>
                <p:cNvSpPr>
                  <a:spLocks noChangeArrowheads="1"/>
                </p:cNvSpPr>
                <p:nvPr/>
              </p:nvSpPr>
              <p:spPr bwMode="auto">
                <a:xfrm>
                  <a:off x="917" y="6965"/>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78" name="Group 258"/>
              <p:cNvGrpSpPr>
                <a:grpSpLocks/>
              </p:cNvGrpSpPr>
              <p:nvPr/>
            </p:nvGrpSpPr>
            <p:grpSpPr bwMode="auto">
              <a:xfrm>
                <a:off x="1791" y="6965"/>
                <a:ext cx="874" cy="403"/>
                <a:chOff x="1791" y="6965"/>
                <a:chExt cx="874" cy="403"/>
              </a:xfrm>
            </p:grpSpPr>
            <p:sp>
              <p:nvSpPr>
                <p:cNvPr id="94318" name="Rectangle 119"/>
                <p:cNvSpPr>
                  <a:spLocks noChangeArrowheads="1"/>
                </p:cNvSpPr>
                <p:nvPr/>
              </p:nvSpPr>
              <p:spPr bwMode="auto">
                <a:xfrm>
                  <a:off x="1834" y="6965"/>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يوحنا 8: 58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19" name="Rectangle 257"/>
                <p:cNvSpPr>
                  <a:spLocks noChangeArrowheads="1"/>
                </p:cNvSpPr>
                <p:nvPr/>
              </p:nvSpPr>
              <p:spPr bwMode="auto">
                <a:xfrm>
                  <a:off x="1791" y="6965"/>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79" name="Group 260"/>
              <p:cNvGrpSpPr>
                <a:grpSpLocks/>
              </p:cNvGrpSpPr>
              <p:nvPr/>
            </p:nvGrpSpPr>
            <p:grpSpPr bwMode="auto">
              <a:xfrm>
                <a:off x="2665" y="6965"/>
                <a:ext cx="874" cy="403"/>
                <a:chOff x="2665" y="6965"/>
                <a:chExt cx="874" cy="403"/>
              </a:xfrm>
            </p:grpSpPr>
            <p:sp>
              <p:nvSpPr>
                <p:cNvPr id="94316" name="Rectangle 120"/>
                <p:cNvSpPr>
                  <a:spLocks noChangeArrowheads="1"/>
                </p:cNvSpPr>
                <p:nvPr/>
              </p:nvSpPr>
              <p:spPr bwMode="auto">
                <a:xfrm>
                  <a:off x="2708" y="6965"/>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94317" name="Rectangle 259"/>
                <p:cNvSpPr>
                  <a:spLocks noChangeArrowheads="1"/>
                </p:cNvSpPr>
                <p:nvPr/>
              </p:nvSpPr>
              <p:spPr bwMode="auto">
                <a:xfrm>
                  <a:off x="2665" y="6965"/>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80" name="Group 262"/>
              <p:cNvGrpSpPr>
                <a:grpSpLocks/>
              </p:cNvGrpSpPr>
              <p:nvPr/>
            </p:nvGrpSpPr>
            <p:grpSpPr bwMode="auto">
              <a:xfrm>
                <a:off x="-23" y="7368"/>
                <a:ext cx="1022" cy="518"/>
                <a:chOff x="-23" y="7368"/>
                <a:chExt cx="1022" cy="518"/>
              </a:xfrm>
            </p:grpSpPr>
            <p:sp>
              <p:nvSpPr>
                <p:cNvPr id="94314" name="Rectangle 121"/>
                <p:cNvSpPr>
                  <a:spLocks noChangeArrowheads="1"/>
                </p:cNvSpPr>
                <p:nvPr/>
              </p:nvSpPr>
              <p:spPr bwMode="auto">
                <a:xfrm>
                  <a:off x="-23" y="7368"/>
                  <a:ext cx="1022" cy="4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"الألف والياء"</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15" name="Rectangle 261"/>
                <p:cNvSpPr>
                  <a:spLocks noChangeArrowheads="1"/>
                </p:cNvSpPr>
                <p:nvPr/>
              </p:nvSpPr>
              <p:spPr bwMode="auto">
                <a:xfrm>
                  <a:off x="0" y="7368"/>
                  <a:ext cx="917"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81" name="Group 264"/>
              <p:cNvGrpSpPr>
                <a:grpSpLocks/>
              </p:cNvGrpSpPr>
              <p:nvPr/>
            </p:nvGrpSpPr>
            <p:grpSpPr bwMode="auto">
              <a:xfrm>
                <a:off x="917" y="7368"/>
                <a:ext cx="874" cy="518"/>
                <a:chOff x="917" y="7368"/>
                <a:chExt cx="874" cy="518"/>
              </a:xfrm>
            </p:grpSpPr>
            <p:sp>
              <p:nvSpPr>
                <p:cNvPr id="94312" name="Rectangle 122"/>
                <p:cNvSpPr>
                  <a:spLocks noChangeArrowheads="1"/>
                </p:cNvSpPr>
                <p:nvPr/>
              </p:nvSpPr>
              <p:spPr bwMode="auto">
                <a:xfrm>
                  <a:off x="960" y="7368"/>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sng" strike="noStrike" kern="1200" cap="none" spc="0" normalizeH="0" baseline="0" noProof="0" dirty="0">
                      <a:ln>
                        <a:noFill/>
                      </a:ln>
                      <a:solidFill>
                        <a:srgbClr val="000000"/>
                      </a:solidFill>
                      <a:effectLst/>
                      <a:uLnTx/>
                      <a:uFillTx/>
                      <a:latin typeface="Arial" charset="0"/>
                      <a:ea typeface="ＭＳ Ｐゴシック" charset="0"/>
                      <a:cs typeface="Arial" charset="0"/>
                    </a:rPr>
                    <a:t>رؤيا 1: 8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13" name="Rectangle 263"/>
                <p:cNvSpPr>
                  <a:spLocks noChangeArrowheads="1"/>
                </p:cNvSpPr>
                <p:nvPr/>
              </p:nvSpPr>
              <p:spPr bwMode="auto">
                <a:xfrm>
                  <a:off x="917" y="7368"/>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82" name="Group 266"/>
              <p:cNvGrpSpPr>
                <a:grpSpLocks/>
              </p:cNvGrpSpPr>
              <p:nvPr/>
            </p:nvGrpSpPr>
            <p:grpSpPr bwMode="auto">
              <a:xfrm>
                <a:off x="1791" y="7368"/>
                <a:ext cx="874" cy="518"/>
                <a:chOff x="1791" y="7368"/>
                <a:chExt cx="874" cy="518"/>
              </a:xfrm>
            </p:grpSpPr>
            <p:sp>
              <p:nvSpPr>
                <p:cNvPr id="94310" name="Rectangle 123"/>
                <p:cNvSpPr>
                  <a:spLocks noChangeArrowheads="1"/>
                </p:cNvSpPr>
                <p:nvPr/>
              </p:nvSpPr>
              <p:spPr bwMode="auto">
                <a:xfrm>
                  <a:off x="1834" y="7368"/>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sng" strike="noStrike" kern="1200" cap="none" spc="0" normalizeH="0" baseline="0" noProof="0" dirty="0">
                      <a:ln>
                        <a:noFill/>
                      </a:ln>
                      <a:solidFill>
                        <a:srgbClr val="000000"/>
                      </a:solidFill>
                      <a:effectLst/>
                      <a:uLnTx/>
                      <a:uFillTx/>
                      <a:latin typeface="Arial" charset="0"/>
                      <a:ea typeface="ＭＳ Ｐゴシック" charset="0"/>
                      <a:cs typeface="Arial" charset="0"/>
                    </a:rPr>
                    <a:t>رؤيا 22: 13، 16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11" name="Rectangle 265"/>
                <p:cNvSpPr>
                  <a:spLocks noChangeArrowheads="1"/>
                </p:cNvSpPr>
                <p:nvPr/>
              </p:nvSpPr>
              <p:spPr bwMode="auto">
                <a:xfrm>
                  <a:off x="1791" y="7368"/>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83" name="Group 268"/>
              <p:cNvGrpSpPr>
                <a:grpSpLocks/>
              </p:cNvGrpSpPr>
              <p:nvPr/>
            </p:nvGrpSpPr>
            <p:grpSpPr bwMode="auto">
              <a:xfrm>
                <a:off x="2665" y="7368"/>
                <a:ext cx="874" cy="518"/>
                <a:chOff x="2665" y="7368"/>
                <a:chExt cx="874" cy="518"/>
              </a:xfrm>
            </p:grpSpPr>
            <p:sp>
              <p:nvSpPr>
                <p:cNvPr id="94308" name="Rectangle 124"/>
                <p:cNvSpPr>
                  <a:spLocks noChangeArrowheads="1"/>
                </p:cNvSpPr>
                <p:nvPr/>
              </p:nvSpPr>
              <p:spPr bwMode="auto">
                <a:xfrm>
                  <a:off x="2708" y="7368"/>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09" name="Rectangle 267"/>
                <p:cNvSpPr>
                  <a:spLocks noChangeArrowheads="1"/>
                </p:cNvSpPr>
                <p:nvPr/>
              </p:nvSpPr>
              <p:spPr bwMode="auto">
                <a:xfrm>
                  <a:off x="2665" y="7368"/>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84" name="Group 270"/>
              <p:cNvGrpSpPr>
                <a:grpSpLocks/>
              </p:cNvGrpSpPr>
              <p:nvPr/>
            </p:nvGrpSpPr>
            <p:grpSpPr bwMode="auto">
              <a:xfrm>
                <a:off x="-23" y="7886"/>
                <a:ext cx="1022" cy="518"/>
                <a:chOff x="-23" y="7886"/>
                <a:chExt cx="1022" cy="518"/>
              </a:xfrm>
            </p:grpSpPr>
            <p:sp>
              <p:nvSpPr>
                <p:cNvPr id="94306" name="Rectangle 125"/>
                <p:cNvSpPr>
                  <a:spLocks noChangeArrowheads="1"/>
                </p:cNvSpPr>
                <p:nvPr/>
              </p:nvSpPr>
              <p:spPr bwMode="auto">
                <a:xfrm>
                  <a:off x="-23" y="7886"/>
                  <a:ext cx="1022" cy="4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ja-JP"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"البداية والنهاية"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07" name="Rectangle 269"/>
                <p:cNvSpPr>
                  <a:spLocks noChangeArrowheads="1"/>
                </p:cNvSpPr>
                <p:nvPr/>
              </p:nvSpPr>
              <p:spPr bwMode="auto">
                <a:xfrm>
                  <a:off x="0" y="7886"/>
                  <a:ext cx="917"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85" name="Group 272"/>
              <p:cNvGrpSpPr>
                <a:grpSpLocks/>
              </p:cNvGrpSpPr>
              <p:nvPr/>
            </p:nvGrpSpPr>
            <p:grpSpPr bwMode="auto">
              <a:xfrm>
                <a:off x="917" y="7886"/>
                <a:ext cx="874" cy="518"/>
                <a:chOff x="917" y="7886"/>
                <a:chExt cx="874" cy="518"/>
              </a:xfrm>
            </p:grpSpPr>
            <p:sp>
              <p:nvSpPr>
                <p:cNvPr id="94304" name="Rectangle 126"/>
                <p:cNvSpPr>
                  <a:spLocks noChangeArrowheads="1"/>
                </p:cNvSpPr>
                <p:nvPr/>
              </p:nvSpPr>
              <p:spPr bwMode="auto">
                <a:xfrm>
                  <a:off x="960" y="7886"/>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sng" strike="noStrike" kern="1200" cap="none" spc="0" normalizeH="0" baseline="0" noProof="0" dirty="0">
                      <a:ln>
                        <a:noFill/>
                      </a:ln>
                      <a:solidFill>
                        <a:srgbClr val="000000"/>
                      </a:solidFill>
                      <a:effectLst/>
                      <a:uLnTx/>
                      <a:uFillTx/>
                      <a:latin typeface="Arial" charset="0"/>
                      <a:ea typeface="ＭＳ Ｐゴシック" charset="0"/>
                      <a:cs typeface="Arial" charset="0"/>
                    </a:rPr>
                    <a:t>أشعياء 44: 6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05" name="Rectangle 271"/>
                <p:cNvSpPr>
                  <a:spLocks noChangeArrowheads="1"/>
                </p:cNvSpPr>
                <p:nvPr/>
              </p:nvSpPr>
              <p:spPr bwMode="auto">
                <a:xfrm>
                  <a:off x="917" y="7886"/>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86" name="Group 274"/>
              <p:cNvGrpSpPr>
                <a:grpSpLocks/>
              </p:cNvGrpSpPr>
              <p:nvPr/>
            </p:nvGrpSpPr>
            <p:grpSpPr bwMode="auto">
              <a:xfrm>
                <a:off x="1791" y="7886"/>
                <a:ext cx="874" cy="518"/>
                <a:chOff x="1791" y="7886"/>
                <a:chExt cx="874" cy="518"/>
              </a:xfrm>
            </p:grpSpPr>
            <p:sp>
              <p:nvSpPr>
                <p:cNvPr id="94302" name="Rectangle 127"/>
                <p:cNvSpPr>
                  <a:spLocks noChangeArrowheads="1"/>
                </p:cNvSpPr>
                <p:nvPr/>
              </p:nvSpPr>
              <p:spPr bwMode="auto">
                <a:xfrm>
                  <a:off x="1834" y="7886"/>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sng" strike="noStrike" kern="1200" cap="none" spc="0" normalizeH="0" baseline="0" noProof="0" dirty="0">
                      <a:ln>
                        <a:noFill/>
                      </a:ln>
                      <a:solidFill>
                        <a:srgbClr val="000000"/>
                      </a:solidFill>
                      <a:effectLst/>
                      <a:uLnTx/>
                      <a:uFillTx/>
                      <a:latin typeface="Arial" charset="0"/>
                      <a:ea typeface="ＭＳ Ｐゴシック" charset="0"/>
                      <a:cs typeface="Arial" charset="0"/>
                    </a:rPr>
                    <a:t>رؤيا 1: 17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03" name="Rectangle 273"/>
                <p:cNvSpPr>
                  <a:spLocks noChangeArrowheads="1"/>
                </p:cNvSpPr>
                <p:nvPr/>
              </p:nvSpPr>
              <p:spPr bwMode="auto">
                <a:xfrm>
                  <a:off x="1791" y="7886"/>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87" name="Group 276"/>
              <p:cNvGrpSpPr>
                <a:grpSpLocks/>
              </p:cNvGrpSpPr>
              <p:nvPr/>
            </p:nvGrpSpPr>
            <p:grpSpPr bwMode="auto">
              <a:xfrm>
                <a:off x="2665" y="7886"/>
                <a:ext cx="874" cy="518"/>
                <a:chOff x="2665" y="7886"/>
                <a:chExt cx="874" cy="518"/>
              </a:xfrm>
            </p:grpSpPr>
            <p:sp>
              <p:nvSpPr>
                <p:cNvPr id="94300" name="Rectangle 128"/>
                <p:cNvSpPr>
                  <a:spLocks noChangeArrowheads="1"/>
                </p:cNvSpPr>
                <p:nvPr/>
              </p:nvSpPr>
              <p:spPr bwMode="auto">
                <a:xfrm>
                  <a:off x="2708" y="7886"/>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94301" name="Rectangle 275"/>
                <p:cNvSpPr>
                  <a:spLocks noChangeArrowheads="1"/>
                </p:cNvSpPr>
                <p:nvPr/>
              </p:nvSpPr>
              <p:spPr bwMode="auto">
                <a:xfrm>
                  <a:off x="2665" y="7886"/>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88" name="Group 278"/>
              <p:cNvGrpSpPr>
                <a:grpSpLocks/>
              </p:cNvGrpSpPr>
              <p:nvPr/>
            </p:nvGrpSpPr>
            <p:grpSpPr bwMode="auto">
              <a:xfrm>
                <a:off x="-23" y="8404"/>
                <a:ext cx="1029" cy="403"/>
                <a:chOff x="-23" y="8404"/>
                <a:chExt cx="1029" cy="403"/>
              </a:xfrm>
            </p:grpSpPr>
            <p:sp>
              <p:nvSpPr>
                <p:cNvPr id="94298" name="Rectangle 129"/>
                <p:cNvSpPr>
                  <a:spLocks noChangeArrowheads="1"/>
                </p:cNvSpPr>
                <p:nvPr/>
              </p:nvSpPr>
              <p:spPr bwMode="auto">
                <a:xfrm>
                  <a:off x="-23" y="8404"/>
                  <a:ext cx="1022" cy="3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قدوس</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299" name="Rectangle 277"/>
                <p:cNvSpPr>
                  <a:spLocks noChangeArrowheads="1"/>
                </p:cNvSpPr>
                <p:nvPr/>
              </p:nvSpPr>
              <p:spPr bwMode="auto">
                <a:xfrm>
                  <a:off x="0" y="8404"/>
                  <a:ext cx="917"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3" name="Rectangle 129">
                  <a:extLst>
                    <a:ext uri="{FF2B5EF4-FFF2-40B4-BE49-F238E27FC236}">
                      <a16:creationId xmlns:a16="http://schemas.microsoft.com/office/drawing/2014/main" id="{B7BEF888-F49A-A3D1-CE46-631F454FDDF1}"/>
                    </a:ext>
                  </a:extLst>
                </p:cNvPr>
                <p:cNvSpPr>
                  <a:spLocks noChangeArrowheads="1"/>
                </p:cNvSpPr>
                <p:nvPr/>
              </p:nvSpPr>
              <p:spPr bwMode="auto">
                <a:xfrm>
                  <a:off x="-16" y="8404"/>
                  <a:ext cx="1022" cy="3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قدوس</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grpSp>
          <p:grpSp>
            <p:nvGrpSpPr>
              <p:cNvPr id="94289" name="Group 280"/>
              <p:cNvGrpSpPr>
                <a:grpSpLocks/>
              </p:cNvGrpSpPr>
              <p:nvPr/>
            </p:nvGrpSpPr>
            <p:grpSpPr bwMode="auto">
              <a:xfrm>
                <a:off x="917" y="8404"/>
                <a:ext cx="874" cy="403"/>
                <a:chOff x="917" y="8404"/>
                <a:chExt cx="874" cy="403"/>
              </a:xfrm>
            </p:grpSpPr>
            <p:sp>
              <p:nvSpPr>
                <p:cNvPr id="94296" name="Rectangle 130"/>
                <p:cNvSpPr>
                  <a:spLocks noChangeArrowheads="1"/>
                </p:cNvSpPr>
                <p:nvPr/>
              </p:nvSpPr>
              <p:spPr bwMode="auto">
                <a:xfrm>
                  <a:off x="960" y="8404"/>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أشعياء 6: 3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297" name="Rectangle 279"/>
                <p:cNvSpPr>
                  <a:spLocks noChangeArrowheads="1"/>
                </p:cNvSpPr>
                <p:nvPr/>
              </p:nvSpPr>
              <p:spPr bwMode="auto">
                <a:xfrm>
                  <a:off x="917" y="8404"/>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90" name="Group 282"/>
              <p:cNvGrpSpPr>
                <a:grpSpLocks/>
              </p:cNvGrpSpPr>
              <p:nvPr/>
            </p:nvGrpSpPr>
            <p:grpSpPr bwMode="auto">
              <a:xfrm>
                <a:off x="1791" y="8404"/>
                <a:ext cx="874" cy="403"/>
                <a:chOff x="1791" y="8404"/>
                <a:chExt cx="874" cy="403"/>
              </a:xfrm>
            </p:grpSpPr>
            <p:sp>
              <p:nvSpPr>
                <p:cNvPr id="94294" name="Rectangle 131"/>
                <p:cNvSpPr>
                  <a:spLocks noChangeArrowheads="1"/>
                </p:cNvSpPr>
                <p:nvPr/>
              </p:nvSpPr>
              <p:spPr bwMode="auto">
                <a:xfrm>
                  <a:off x="1834" y="8404"/>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مرقس 1: 24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295" name="Rectangle 281"/>
                <p:cNvSpPr>
                  <a:spLocks noChangeArrowheads="1"/>
                </p:cNvSpPr>
                <p:nvPr/>
              </p:nvSpPr>
              <p:spPr bwMode="auto">
                <a:xfrm>
                  <a:off x="1791" y="8404"/>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91" name="Group 284"/>
              <p:cNvGrpSpPr>
                <a:grpSpLocks/>
              </p:cNvGrpSpPr>
              <p:nvPr/>
            </p:nvGrpSpPr>
            <p:grpSpPr bwMode="auto">
              <a:xfrm>
                <a:off x="2665" y="8404"/>
                <a:ext cx="874" cy="403"/>
                <a:chOff x="2665" y="8404"/>
                <a:chExt cx="874" cy="403"/>
              </a:xfrm>
            </p:grpSpPr>
            <p:sp>
              <p:nvSpPr>
                <p:cNvPr id="94292" name="Rectangle 132"/>
                <p:cNvSpPr>
                  <a:spLocks noChangeArrowheads="1"/>
                </p:cNvSpPr>
                <p:nvPr/>
              </p:nvSpPr>
              <p:spPr bwMode="auto">
                <a:xfrm>
                  <a:off x="2708" y="8404"/>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لوقا 11: 13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293" name="Rectangle 283"/>
                <p:cNvSpPr>
                  <a:spLocks noChangeArrowheads="1"/>
                </p:cNvSpPr>
                <p:nvPr/>
              </p:nvSpPr>
              <p:spPr bwMode="auto">
                <a:xfrm>
                  <a:off x="2665" y="8404"/>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sp>
          <p:nvSpPr>
            <p:cNvPr id="94215" name="Rectangle 286"/>
            <p:cNvSpPr>
              <a:spLocks noChangeArrowheads="1"/>
            </p:cNvSpPr>
            <p:nvPr/>
          </p:nvSpPr>
          <p:spPr bwMode="auto">
            <a:xfrm>
              <a:off x="16" y="-91"/>
              <a:ext cx="3547" cy="88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428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sp>
        <p:nvSpPr>
          <p:cNvPr id="94213" name="Text Box 289"/>
          <p:cNvSpPr txBox="1">
            <a:spLocks noChangeArrowheads="1"/>
          </p:cNvSpPr>
          <p:nvPr/>
        </p:nvSpPr>
        <p:spPr bwMode="auto">
          <a:xfrm>
            <a:off x="463259" y="6577013"/>
            <a:ext cx="644747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ملاحظة: الآيات التي تحتها خطّ مترجمة بشكل صحيح في كتاب شهود يهوه </a:t>
            </a:r>
            <a:r>
              <a:rPr kumimoji="0" lang="en-US" sz="1400" b="1" i="1" u="none" strike="noStrike" kern="1200" cap="none" spc="0" normalizeH="0" baseline="0" noProof="0" dirty="0">
                <a:ln>
                  <a:noFill/>
                </a:ln>
                <a:solidFill>
                  <a:srgbClr val="000000"/>
                </a:solidFill>
                <a:effectLst/>
                <a:uLnTx/>
                <a:uFillTx/>
                <a:latin typeface="Arial" charset="0"/>
                <a:ea typeface="ＭＳ Ｐゴシック" charset="0"/>
                <a:cs typeface="Arial" charset="0"/>
              </a:rPr>
              <a:t>New World Translation</a:t>
            </a:r>
            <a:endParaRPr kumimoji="0" lang="en-US" sz="1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4280394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34400" cy="762000"/>
          </a:xfrm>
          <a:solidFill>
            <a:srgbClr val="800000"/>
          </a:solidFill>
        </p:spPr>
        <p:txBody>
          <a:bodyPr/>
          <a:lstStyle/>
          <a:p>
            <a:pPr algn="r"/>
            <a:r>
              <a:rPr lang="ar-JO" sz="2800" b="1" dirty="0"/>
              <a:t> 6. كل من الآب والابن والروح القدس هو الله</a:t>
            </a:r>
            <a:endParaRPr lang="en-US" sz="2800" b="1" dirty="0"/>
          </a:p>
        </p:txBody>
      </p:sp>
      <p:sp>
        <p:nvSpPr>
          <p:cNvPr id="3" name="TextBox 2"/>
          <p:cNvSpPr txBox="1"/>
          <p:nvPr/>
        </p:nvSpPr>
        <p:spPr>
          <a:xfrm>
            <a:off x="8610600" y="0"/>
            <a:ext cx="441197"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rPr>
              <a:t>iii</a:t>
            </a:r>
          </a:p>
        </p:txBody>
      </p:sp>
      <p:graphicFrame>
        <p:nvGraphicFramePr>
          <p:cNvPr id="4" name="Table 3"/>
          <p:cNvGraphicFramePr>
            <a:graphicFrameLocks noGrp="1"/>
          </p:cNvGraphicFramePr>
          <p:nvPr/>
        </p:nvGraphicFramePr>
        <p:xfrm>
          <a:off x="4618" y="838200"/>
          <a:ext cx="9067800" cy="5532119"/>
        </p:xfrm>
        <a:graphic>
          <a:graphicData uri="http://schemas.openxmlformats.org/drawingml/2006/table">
            <a:tbl>
              <a:tblPr firstRow="1" bandRow="1">
                <a:tableStyleId>{37CE84F3-28C3-443E-9E96-99CF82512B78}</a:tableStyleId>
              </a:tblPr>
              <a:tblGrid>
                <a:gridCol w="1783542">
                  <a:extLst>
                    <a:ext uri="{9D8B030D-6E8A-4147-A177-3AD203B41FA5}">
                      <a16:colId xmlns:a16="http://schemas.microsoft.com/office/drawing/2014/main" val="20000"/>
                    </a:ext>
                  </a:extLst>
                </a:gridCol>
                <a:gridCol w="2250440">
                  <a:extLst>
                    <a:ext uri="{9D8B030D-6E8A-4147-A177-3AD203B41FA5}">
                      <a16:colId xmlns:a16="http://schemas.microsoft.com/office/drawing/2014/main" val="20001"/>
                    </a:ext>
                  </a:extLst>
                </a:gridCol>
                <a:gridCol w="2768600">
                  <a:extLst>
                    <a:ext uri="{9D8B030D-6E8A-4147-A177-3AD203B41FA5}">
                      <a16:colId xmlns:a16="http://schemas.microsoft.com/office/drawing/2014/main" val="20002"/>
                    </a:ext>
                  </a:extLst>
                </a:gridCol>
                <a:gridCol w="2265218">
                  <a:extLst>
                    <a:ext uri="{9D8B030D-6E8A-4147-A177-3AD203B41FA5}">
                      <a16:colId xmlns:a16="http://schemas.microsoft.com/office/drawing/2014/main" val="20003"/>
                    </a:ext>
                  </a:extLst>
                </a:gridCol>
              </a:tblGrid>
              <a:tr h="779699">
                <a:tc>
                  <a:txBody>
                    <a:bodyPr/>
                    <a:lstStyle/>
                    <a:p>
                      <a:pPr algn="ctr" rtl="1"/>
                      <a:r>
                        <a:rPr lang="ar-JO" sz="2800" b="1" kern="1200" dirty="0">
                          <a:solidFill>
                            <a:schemeClr val="lt1"/>
                          </a:solidFill>
                          <a:latin typeface="+mn-lt"/>
                          <a:ea typeface="+mn-ea"/>
                          <a:cs typeface="+mn-cs"/>
                        </a:rPr>
                        <a:t>الصفة</a:t>
                      </a:r>
                      <a:r>
                        <a:rPr lang="en-US" sz="2800" b="1" kern="1200" dirty="0">
                          <a:solidFill>
                            <a:schemeClr val="lt1"/>
                          </a:solidFill>
                          <a:latin typeface="+mn-lt"/>
                          <a:ea typeface="+mn-ea"/>
                          <a:cs typeface="+mn-cs"/>
                        </a:rPr>
                        <a:t>/</a:t>
                      </a:r>
                      <a:r>
                        <a:rPr lang="ar-JO" sz="2800" b="1" kern="1200" dirty="0">
                          <a:solidFill>
                            <a:schemeClr val="lt1"/>
                          </a:solidFill>
                          <a:latin typeface="+mn-lt"/>
                          <a:ea typeface="+mn-ea"/>
                          <a:cs typeface="+mn-cs"/>
                        </a:rPr>
                        <a:t>اللقب</a:t>
                      </a:r>
                      <a:endParaRPr lang="en-US" sz="2800" b="1" kern="1200" dirty="0">
                        <a:solidFill>
                          <a:schemeClr val="lt1"/>
                        </a:solidFill>
                        <a:latin typeface="+mn-lt"/>
                        <a:ea typeface="+mn-ea"/>
                        <a:cs typeface="+mn-cs"/>
                      </a:endParaRPr>
                    </a:p>
                  </a:txBody>
                  <a:tcPr anchor="ctr"/>
                </a:tc>
                <a:tc>
                  <a:txBody>
                    <a:bodyPr/>
                    <a:lstStyle/>
                    <a:p>
                      <a:pPr algn="ctr"/>
                      <a:r>
                        <a:rPr lang="ar-JO" sz="2800" dirty="0"/>
                        <a:t>الآب</a:t>
                      </a:r>
                      <a:endParaRPr lang="en-US" sz="2800" dirty="0"/>
                    </a:p>
                  </a:txBody>
                  <a:tcPr anchor="ctr"/>
                </a:tc>
                <a:tc>
                  <a:txBody>
                    <a:bodyPr/>
                    <a:lstStyle/>
                    <a:p>
                      <a:pPr algn="ctr"/>
                      <a:r>
                        <a:rPr lang="ar-JO" sz="2800" dirty="0"/>
                        <a:t>الابن</a:t>
                      </a:r>
                      <a:endParaRPr lang="en-US" sz="2800" dirty="0"/>
                    </a:p>
                  </a:txBody>
                  <a:tcPr anchor="ctr"/>
                </a:tc>
                <a:tc>
                  <a:txBody>
                    <a:bodyPr/>
                    <a:lstStyle/>
                    <a:p>
                      <a:pPr algn="ctr"/>
                      <a:r>
                        <a:rPr lang="ar-JO" sz="2800" dirty="0"/>
                        <a:t>الروح القدس </a:t>
                      </a:r>
                      <a:endParaRPr lang="en-US" sz="2800" dirty="0"/>
                    </a:p>
                  </a:txBody>
                  <a:tcPr anchor="ctr"/>
                </a:tc>
                <a:extLst>
                  <a:ext uri="{0D108BD9-81ED-4DB2-BD59-A6C34878D82A}">
                    <a16:rowId xmlns:a16="http://schemas.microsoft.com/office/drawing/2014/main" val="10000"/>
                  </a:ext>
                </a:extLst>
              </a:tr>
              <a:tr h="4752420">
                <a:tc>
                  <a:txBody>
                    <a:bodyPr/>
                    <a:lstStyle/>
                    <a:p>
                      <a:r>
                        <a:rPr lang="ar-JO" sz="2400" dirty="0"/>
                        <a:t>يُدعى "الله" (الألوهية) </a:t>
                      </a:r>
                      <a:endParaRPr lang="en-US" sz="2400" dirty="0"/>
                    </a:p>
                  </a:txBody>
                  <a:tcPr>
                    <a:solidFill>
                      <a:srgbClr val="000090"/>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JO" sz="2400" kern="1200" dirty="0">
                          <a:solidFill>
                            <a:srgbClr val="FFFF00"/>
                          </a:solidFill>
                          <a:latin typeface="+mn-lt"/>
                          <a:ea typeface="+mn-ea"/>
                          <a:cs typeface="+mn-cs"/>
                        </a:rPr>
                        <a:t>2بطرس 1: 17 </a:t>
                      </a:r>
                      <a:r>
                        <a:rPr lang="ar-JO" sz="2400" kern="1200" dirty="0">
                          <a:solidFill>
                            <a:schemeClr val="lt1"/>
                          </a:solidFill>
                          <a:latin typeface="+mn-lt"/>
                          <a:ea typeface="+mn-ea"/>
                          <a:cs typeface="+mn-cs"/>
                        </a:rPr>
                        <a:t>"لأَنَّهُ أَخَذَ مِنَ </a:t>
                      </a:r>
                      <a:r>
                        <a:rPr lang="ar-JO" sz="2400" kern="1200" dirty="0">
                          <a:solidFill>
                            <a:srgbClr val="FFFF00"/>
                          </a:solidFill>
                          <a:latin typeface="+mn-lt"/>
                          <a:ea typeface="+mn-ea"/>
                          <a:cs typeface="+mn-cs"/>
                        </a:rPr>
                        <a:t>اللهِ الآبِ </a:t>
                      </a:r>
                      <a:r>
                        <a:rPr lang="ar-JO" sz="2400" kern="1200" dirty="0">
                          <a:solidFill>
                            <a:schemeClr val="lt1"/>
                          </a:solidFill>
                          <a:latin typeface="+mn-lt"/>
                          <a:ea typeface="+mn-ea"/>
                          <a:cs typeface="+mn-cs"/>
                        </a:rPr>
                        <a:t>كَرَامَةً وَمَجْدًا، إِذْ أَقْبَلَ عَلَيْهِ صَوْتٌ كَهذَا مِنَ الْمَجْدِ الأَسْنَى: «</a:t>
                      </a:r>
                      <a:r>
                        <a:rPr lang="ar-JO" sz="2400" kern="1200" dirty="0">
                          <a:solidFill>
                            <a:srgbClr val="FFFF00"/>
                          </a:solidFill>
                          <a:latin typeface="+mn-lt"/>
                          <a:ea typeface="+mn-ea"/>
                          <a:cs typeface="+mn-cs"/>
                        </a:rPr>
                        <a:t>هذَا هُوَ ابْنِي الْحَبِيبُ</a:t>
                      </a:r>
                      <a:r>
                        <a:rPr lang="ar-JO" sz="2400" kern="1200" dirty="0">
                          <a:solidFill>
                            <a:schemeClr val="lt1"/>
                          </a:solidFill>
                          <a:latin typeface="+mn-lt"/>
                          <a:ea typeface="+mn-ea"/>
                          <a:cs typeface="+mn-cs"/>
                        </a:rPr>
                        <a:t> الَّذِي أَنَا سُرِرْتُ بِهِ." </a:t>
                      </a:r>
                    </a:p>
                    <a:p>
                      <a:endParaRPr lang="en-US" sz="2400" dirty="0"/>
                    </a:p>
                  </a:txBody>
                  <a:tcPr>
                    <a:solidFill>
                      <a:srgbClr val="000090"/>
                    </a:solidFill>
                  </a:tcPr>
                </a:tc>
                <a:tc>
                  <a:txBody>
                    <a:bodyPr/>
                    <a:lstStyle/>
                    <a:p>
                      <a:pPr algn="r"/>
                      <a:r>
                        <a:rPr lang="ar-JO" sz="2400" dirty="0">
                          <a:solidFill>
                            <a:srgbClr val="FFFF00"/>
                          </a:solidFill>
                        </a:rPr>
                        <a:t>عبرانيين 1: 6، 8 </a:t>
                      </a:r>
                    </a:p>
                    <a:p>
                      <a:pPr algn="r" rtl="1"/>
                      <a:r>
                        <a:rPr lang="ar-JO" sz="2400" kern="1200" dirty="0">
                          <a:solidFill>
                            <a:schemeClr val="lt1"/>
                          </a:solidFill>
                          <a:latin typeface="+mn-lt"/>
                          <a:ea typeface="+mn-ea"/>
                          <a:cs typeface="+mn-cs"/>
                        </a:rPr>
                        <a:t>"وَأَيْضًا مَتَى أَدْخَلَ الْبِكْرَ إِلَى الْعَالَمِ يَقُولُ: «وَلْتَسْجُدْ لَهُ كُلُّ مَلاَئِكَةِ اللهِ»..... </a:t>
                      </a:r>
                      <a:r>
                        <a:rPr lang="ar-JO" sz="2400" kern="1200" dirty="0">
                          <a:solidFill>
                            <a:srgbClr val="FFFF00"/>
                          </a:solidFill>
                          <a:latin typeface="+mn-lt"/>
                          <a:ea typeface="+mn-ea"/>
                          <a:cs typeface="+mn-cs"/>
                        </a:rPr>
                        <a:t>وأَمَّا عَنْ الابْنِ: «كُرْسِيُّكَ يَا أَللهُ </a:t>
                      </a:r>
                      <a:r>
                        <a:rPr lang="ar-JO" sz="2400" kern="1200" dirty="0">
                          <a:solidFill>
                            <a:schemeClr val="lt1"/>
                          </a:solidFill>
                          <a:latin typeface="+mn-lt"/>
                          <a:ea typeface="+mn-ea"/>
                          <a:cs typeface="+mn-cs"/>
                        </a:rPr>
                        <a:t>إِلَى دَهْرِ الدُّهُورِ. قَضِيبُ اسْتِقَامَةٍ قَضِيبُ مُلْكِكَ."</a:t>
                      </a:r>
                    </a:p>
                    <a:p>
                      <a:endParaRPr lang="en-US" sz="2400" dirty="0"/>
                    </a:p>
                  </a:txBody>
                  <a:tcPr>
                    <a:solidFill>
                      <a:srgbClr val="000090"/>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JO" sz="2400" dirty="0">
                          <a:solidFill>
                            <a:srgbClr val="FFFF00"/>
                          </a:solidFill>
                        </a:rPr>
                        <a:t>أعمال 5: 3، 4 </a:t>
                      </a:r>
                    </a:p>
                    <a:p>
                      <a:pPr marL="0" marR="0" lvl="0" indent="0" algn="r" defTabSz="914400" rtl="1" eaLnBrk="1" fontAlgn="auto" latinLnBrk="0" hangingPunct="1">
                        <a:lnSpc>
                          <a:spcPct val="100000"/>
                        </a:lnSpc>
                        <a:spcBef>
                          <a:spcPts val="0"/>
                        </a:spcBef>
                        <a:spcAft>
                          <a:spcPts val="0"/>
                        </a:spcAft>
                        <a:buClrTx/>
                        <a:buSzTx/>
                        <a:buFontTx/>
                        <a:buNone/>
                        <a:tabLst/>
                        <a:defRPr/>
                      </a:pPr>
                      <a:r>
                        <a:rPr lang="ar-JO" sz="2400" kern="1200" dirty="0">
                          <a:solidFill>
                            <a:schemeClr val="lt1"/>
                          </a:solidFill>
                          <a:latin typeface="+mn-lt"/>
                          <a:ea typeface="+mn-ea"/>
                          <a:cs typeface="+mn-cs"/>
                        </a:rPr>
                        <a:t>"فَقَالَ بُطْرُسُ: «يَا حَنَانِيَّا، لِمَاذَا مَلأَ الشَّيْطَانُ قَلْبَكَ </a:t>
                      </a:r>
                      <a:r>
                        <a:rPr lang="ar-JO" sz="2400" kern="1200" dirty="0">
                          <a:solidFill>
                            <a:srgbClr val="FFFF00"/>
                          </a:solidFill>
                          <a:latin typeface="+mn-lt"/>
                          <a:ea typeface="+mn-ea"/>
                          <a:cs typeface="+mn-cs"/>
                        </a:rPr>
                        <a:t>لِتَكْذِبَ عَلَى الرُّوحِ الْقُدُسِ </a:t>
                      </a:r>
                      <a:r>
                        <a:rPr lang="ar-JO" sz="2400" kern="1200" dirty="0">
                          <a:solidFill>
                            <a:schemeClr val="lt1"/>
                          </a:solidFill>
                          <a:latin typeface="+mn-lt"/>
                          <a:ea typeface="+mn-ea"/>
                          <a:cs typeface="+mn-cs"/>
                        </a:rPr>
                        <a:t>وَتَخْتَلِسَ مِنْ ثَمَنِ الْحَقْلِ؟....</a:t>
                      </a:r>
                    </a:p>
                    <a:p>
                      <a:pPr marL="0" marR="0" lvl="0" indent="0" algn="r" defTabSz="914400" rtl="1" eaLnBrk="1" fontAlgn="auto" latinLnBrk="0" hangingPunct="1">
                        <a:lnSpc>
                          <a:spcPct val="100000"/>
                        </a:lnSpc>
                        <a:spcBef>
                          <a:spcPts val="0"/>
                        </a:spcBef>
                        <a:spcAft>
                          <a:spcPts val="0"/>
                        </a:spcAft>
                        <a:buClrTx/>
                        <a:buSzTx/>
                        <a:buFontTx/>
                        <a:buNone/>
                        <a:tabLst/>
                        <a:defRPr/>
                      </a:pPr>
                      <a:r>
                        <a:rPr lang="ar-JO" sz="2400" kern="1200" dirty="0">
                          <a:solidFill>
                            <a:schemeClr val="lt1"/>
                          </a:solidFill>
                          <a:latin typeface="+mn-lt"/>
                          <a:ea typeface="+mn-ea"/>
                          <a:cs typeface="+mn-cs"/>
                        </a:rPr>
                        <a:t>أَنْتَ لَمْ </a:t>
                      </a:r>
                      <a:r>
                        <a:rPr lang="ar-JO" sz="2400" kern="1200" dirty="0">
                          <a:solidFill>
                            <a:srgbClr val="FFFF00"/>
                          </a:solidFill>
                          <a:latin typeface="+mn-lt"/>
                          <a:ea typeface="+mn-ea"/>
                          <a:cs typeface="+mn-cs"/>
                        </a:rPr>
                        <a:t>تَكْذِبْ</a:t>
                      </a:r>
                      <a:r>
                        <a:rPr lang="ar-JO" sz="2400" kern="1200" dirty="0">
                          <a:solidFill>
                            <a:schemeClr val="lt1"/>
                          </a:solidFill>
                          <a:latin typeface="+mn-lt"/>
                          <a:ea typeface="+mn-ea"/>
                          <a:cs typeface="+mn-cs"/>
                        </a:rPr>
                        <a:t> عَلَى النَّاسِ بَلْ </a:t>
                      </a:r>
                      <a:r>
                        <a:rPr lang="ar-JO" sz="2400" kern="1200" dirty="0">
                          <a:solidFill>
                            <a:srgbClr val="FFFF00"/>
                          </a:solidFill>
                          <a:latin typeface="+mn-lt"/>
                          <a:ea typeface="+mn-ea"/>
                          <a:cs typeface="+mn-cs"/>
                        </a:rPr>
                        <a:t>عَلَى</a:t>
                      </a:r>
                      <a:r>
                        <a:rPr lang="ar-JO" sz="2400" kern="1200" dirty="0">
                          <a:solidFill>
                            <a:schemeClr val="lt1"/>
                          </a:solidFill>
                          <a:latin typeface="+mn-lt"/>
                          <a:ea typeface="+mn-ea"/>
                          <a:cs typeface="+mn-cs"/>
                        </a:rPr>
                        <a:t> </a:t>
                      </a:r>
                      <a:r>
                        <a:rPr lang="ar-JO" sz="2400" kern="1200" dirty="0">
                          <a:solidFill>
                            <a:srgbClr val="FFFF00"/>
                          </a:solidFill>
                          <a:latin typeface="+mn-lt"/>
                          <a:ea typeface="+mn-ea"/>
                          <a:cs typeface="+mn-cs"/>
                        </a:rPr>
                        <a:t>اللهِ</a:t>
                      </a:r>
                    </a:p>
                    <a:p>
                      <a:pPr marL="0" marR="0" indent="0" algn="r" defTabSz="914400" rtl="1" eaLnBrk="1" fontAlgn="auto" latinLnBrk="0" hangingPunct="1">
                        <a:lnSpc>
                          <a:spcPct val="100000"/>
                        </a:lnSpc>
                        <a:spcBef>
                          <a:spcPts val="0"/>
                        </a:spcBef>
                        <a:spcAft>
                          <a:spcPts val="0"/>
                        </a:spcAft>
                        <a:buClrTx/>
                        <a:buSzTx/>
                        <a:buFontTx/>
                        <a:buNone/>
                        <a:tabLst/>
                        <a:defRPr/>
                      </a:pPr>
                      <a:endParaRPr lang="ar-JO" sz="2400" dirty="0">
                        <a:solidFill>
                          <a:srgbClr val="FFFF00"/>
                        </a:solidFill>
                      </a:endParaRPr>
                    </a:p>
                    <a:p>
                      <a:pPr marL="0" marR="0" indent="0" algn="r" defTabSz="914400" rtl="1" eaLnBrk="1" fontAlgn="auto" latinLnBrk="0" hangingPunct="1">
                        <a:lnSpc>
                          <a:spcPct val="100000"/>
                        </a:lnSpc>
                        <a:spcBef>
                          <a:spcPts val="0"/>
                        </a:spcBef>
                        <a:spcAft>
                          <a:spcPts val="0"/>
                        </a:spcAft>
                        <a:buClrTx/>
                        <a:buSzTx/>
                        <a:buFontTx/>
                        <a:buNone/>
                        <a:tabLst/>
                        <a:defRPr/>
                      </a:pPr>
                      <a:r>
                        <a:rPr lang="en-US" sz="2400" dirty="0">
                          <a:solidFill>
                            <a:srgbClr val="FFFF00"/>
                          </a:solidFill>
                        </a:rPr>
                        <a:t> </a:t>
                      </a:r>
                      <a:endParaRPr lang="en-US" sz="2400" dirty="0"/>
                    </a:p>
                  </a:txBody>
                  <a:tcPr>
                    <a:solidFill>
                      <a:srgbClr val="000090"/>
                    </a:solidFill>
                  </a:tcPr>
                </a:tc>
                <a:extLst>
                  <a:ext uri="{0D108BD9-81ED-4DB2-BD59-A6C34878D82A}">
                    <a16:rowId xmlns:a16="http://schemas.microsoft.com/office/drawing/2014/main" val="10001"/>
                  </a:ext>
                </a:extLst>
              </a:tr>
            </a:tbl>
          </a:graphicData>
        </a:graphic>
      </p:graphicFrame>
      <p:sp>
        <p:nvSpPr>
          <p:cNvPr id="6" name="Rectangle 5"/>
          <p:cNvSpPr/>
          <p:nvPr/>
        </p:nvSpPr>
        <p:spPr>
          <a:xfrm>
            <a:off x="2286000" y="2274838"/>
            <a:ext cx="4572000" cy="369332"/>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12556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2" descr="http://3.bp.blogspot.com/-Yp8fcAoES0k/T74no6ptWjI/AAAAAAAAChE/g79MIahAg3s/s1600/560700_10150879372481692_618171691_9755198_1968805916_n.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97" name="Google Shape;197;p2"/>
          <p:cNvSpPr txBox="1">
            <a:spLocks noGrp="1"/>
          </p:cNvSpPr>
          <p:nvPr>
            <p:ph type="title"/>
          </p:nvPr>
        </p:nvSpPr>
        <p:spPr>
          <a:xfrm>
            <a:off x="5753325" y="217525"/>
            <a:ext cx="3581400" cy="3429000"/>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None/>
            </a:pPr>
            <a:r>
              <a:rPr lang="en-US" sz="4000" b="1" dirty="0" err="1"/>
              <a:t>مهم</a:t>
            </a:r>
            <a:r>
              <a:rPr lang="en-US" sz="4000" b="1" dirty="0"/>
              <a:t> </a:t>
            </a:r>
            <a:r>
              <a:rPr lang="en-US" sz="4000" b="1" dirty="0" err="1"/>
              <a:t>جداً</a:t>
            </a:r>
            <a:br>
              <a:rPr lang="en-US" sz="4000" dirty="0"/>
            </a:br>
            <a:r>
              <a:rPr lang="en-US" sz="4000" dirty="0" err="1"/>
              <a:t>لماذا</a:t>
            </a:r>
            <a:r>
              <a:rPr lang="en-US" sz="4000" dirty="0"/>
              <a:t> </a:t>
            </a:r>
            <a:r>
              <a:rPr lang="en-US" sz="4000" dirty="0" err="1"/>
              <a:t>ينبغي</a:t>
            </a:r>
            <a:r>
              <a:rPr lang="en-US" sz="4000" dirty="0"/>
              <a:t> </a:t>
            </a:r>
            <a:r>
              <a:rPr lang="en-US" sz="4000" dirty="0" err="1"/>
              <a:t>علينا</a:t>
            </a:r>
            <a:r>
              <a:rPr lang="en-US" sz="4000" dirty="0"/>
              <a:t> </a:t>
            </a:r>
            <a:r>
              <a:rPr lang="en-US" sz="4000" dirty="0" err="1"/>
              <a:t>أن</a:t>
            </a:r>
            <a:r>
              <a:rPr lang="en-US" sz="4000" dirty="0"/>
              <a:t> </a:t>
            </a:r>
            <a:r>
              <a:rPr lang="en-US" sz="4000" dirty="0" err="1"/>
              <a:t>نؤمن</a:t>
            </a:r>
            <a:r>
              <a:rPr lang="en-US" sz="4000" dirty="0"/>
              <a:t> </a:t>
            </a:r>
            <a:r>
              <a:rPr lang="en-US" sz="4000" dirty="0" err="1"/>
              <a:t>بأن</a:t>
            </a:r>
            <a:r>
              <a:rPr lang="en-US" sz="4000" dirty="0"/>
              <a:t> الروح </a:t>
            </a:r>
            <a:r>
              <a:rPr lang="en-US" sz="4000" dirty="0" err="1"/>
              <a:t>شخص</a:t>
            </a:r>
            <a:r>
              <a:rPr lang="en-US" sz="4000" dirty="0"/>
              <a:t>؟ </a:t>
            </a:r>
            <a:endParaRPr sz="4000" b="1" dirty="0"/>
          </a:p>
        </p:txBody>
      </p:sp>
      <p:sp>
        <p:nvSpPr>
          <p:cNvPr id="198" name="Google Shape;198;p2"/>
          <p:cNvSpPr txBox="1"/>
          <p:nvPr/>
        </p:nvSpPr>
        <p:spPr>
          <a:xfrm>
            <a:off x="0" y="4419600"/>
            <a:ext cx="5181600" cy="2438400"/>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a:noFill/>
                </a:ln>
                <a:solidFill>
                  <a:srgbClr val="002060"/>
                </a:solidFill>
                <a:effectLst/>
                <a:uLnTx/>
                <a:uFillTx/>
                <a:latin typeface="Arial"/>
                <a:cs typeface="Arial"/>
                <a:sym typeface="Arial"/>
              </a:rPr>
              <a:t>ماذا</a:t>
            </a:r>
            <a:r>
              <a:rPr kumimoji="0" lang="en-US" sz="4000" b="1" i="0" u="none" strike="noStrike" kern="0" cap="none" spc="0" normalizeH="0" baseline="0" noProof="0" dirty="0">
                <a:ln>
                  <a:noFill/>
                </a:ln>
                <a:solidFill>
                  <a:srgbClr val="002060"/>
                </a:solidFill>
                <a:effectLst/>
                <a:uLnTx/>
                <a:uFillTx/>
                <a:latin typeface="Arial"/>
                <a:cs typeface="Arial"/>
                <a:sym typeface="Arial"/>
              </a:rPr>
              <a:t> </a:t>
            </a:r>
            <a:r>
              <a:rPr kumimoji="0" lang="en-US" sz="4000" b="1" i="0" u="none" strike="noStrike" kern="0" cap="none" spc="0" normalizeH="0" baseline="0" noProof="0" dirty="0" err="1">
                <a:ln>
                  <a:noFill/>
                </a:ln>
                <a:solidFill>
                  <a:srgbClr val="002060"/>
                </a:solidFill>
                <a:effectLst/>
                <a:uLnTx/>
                <a:uFillTx/>
                <a:latin typeface="Arial"/>
                <a:cs typeface="Arial"/>
                <a:sym typeface="Arial"/>
              </a:rPr>
              <a:t>يتبع</a:t>
            </a:r>
            <a:r>
              <a:rPr kumimoji="0" lang="en-US" sz="4000" b="1" i="0" u="none" strike="noStrike" kern="0" cap="none" spc="0" normalizeH="0" baseline="0" noProof="0" dirty="0">
                <a:ln>
                  <a:noFill/>
                </a:ln>
                <a:solidFill>
                  <a:srgbClr val="002060"/>
                </a:solidFill>
                <a:effectLst/>
                <a:uLnTx/>
                <a:uFillTx/>
                <a:latin typeface="Arial"/>
                <a:cs typeface="Arial"/>
                <a:sym typeface="Arial"/>
              </a:rPr>
              <a:t> </a:t>
            </a:r>
            <a:r>
              <a:rPr kumimoji="0" lang="en-US" sz="4000" b="1" i="0" u="none" strike="noStrike" kern="0" cap="none" spc="0" normalizeH="0" baseline="0" noProof="0" dirty="0" err="1">
                <a:ln>
                  <a:noFill/>
                </a:ln>
                <a:solidFill>
                  <a:srgbClr val="002060"/>
                </a:solidFill>
                <a:effectLst/>
                <a:uLnTx/>
                <a:uFillTx/>
                <a:latin typeface="Arial"/>
                <a:cs typeface="Arial"/>
                <a:sym typeface="Arial"/>
              </a:rPr>
              <a:t>منطقياً</a:t>
            </a:r>
            <a:r>
              <a:rPr kumimoji="0" lang="en-US" sz="4000" b="1" i="0" u="none" strike="noStrike" kern="0" cap="none" spc="0" normalizeH="0" baseline="0" noProof="0" dirty="0">
                <a:ln>
                  <a:noFill/>
                </a:ln>
                <a:solidFill>
                  <a:srgbClr val="002060"/>
                </a:solidFill>
                <a:effectLst/>
                <a:uLnTx/>
                <a:uFillTx/>
                <a:latin typeface="Arial"/>
                <a:cs typeface="Arial"/>
                <a:sym typeface="Arial"/>
              </a:rPr>
              <a:t> </a:t>
            </a:r>
            <a:r>
              <a:rPr kumimoji="0" lang="en-US" sz="4000" b="1" i="0" u="none" strike="noStrike" kern="0" cap="none" spc="0" normalizeH="0" baseline="0" noProof="0" dirty="0" err="1">
                <a:ln>
                  <a:noFill/>
                </a:ln>
                <a:solidFill>
                  <a:srgbClr val="002060"/>
                </a:solidFill>
                <a:effectLst/>
                <a:uLnTx/>
                <a:uFillTx/>
                <a:latin typeface="Arial"/>
                <a:cs typeface="Arial"/>
                <a:sym typeface="Arial"/>
              </a:rPr>
              <a:t>إذا</a:t>
            </a:r>
            <a:r>
              <a:rPr kumimoji="0" lang="en-US" sz="4000" b="1" i="0" u="none" strike="noStrike" kern="0" cap="none" spc="0" normalizeH="0" baseline="0" noProof="0" dirty="0">
                <a:ln>
                  <a:noFill/>
                </a:ln>
                <a:solidFill>
                  <a:srgbClr val="002060"/>
                </a:solidFill>
                <a:effectLst/>
                <a:uLnTx/>
                <a:uFillTx/>
                <a:latin typeface="Arial"/>
                <a:cs typeface="Arial"/>
                <a:sym typeface="Arial"/>
              </a:rPr>
              <a:t> </a:t>
            </a:r>
            <a:r>
              <a:rPr kumimoji="0" lang="en-US" sz="4000" b="1" i="0" u="none" strike="noStrike" kern="0" cap="none" spc="0" normalizeH="0" baseline="0" noProof="0" dirty="0" err="1">
                <a:ln>
                  <a:noFill/>
                </a:ln>
                <a:solidFill>
                  <a:srgbClr val="002060"/>
                </a:solidFill>
                <a:effectLst/>
                <a:uLnTx/>
                <a:uFillTx/>
                <a:latin typeface="Arial"/>
                <a:cs typeface="Arial"/>
                <a:sym typeface="Arial"/>
              </a:rPr>
              <a:t>كان</a:t>
            </a:r>
            <a:r>
              <a:rPr kumimoji="0" lang="en-US" sz="4000" b="1" i="0" u="none" strike="noStrike" kern="0" cap="none" spc="0" normalizeH="0" baseline="0" noProof="0" dirty="0">
                <a:ln>
                  <a:noFill/>
                </a:ln>
                <a:solidFill>
                  <a:srgbClr val="002060"/>
                </a:solidFill>
                <a:effectLst/>
                <a:uLnTx/>
                <a:uFillTx/>
                <a:latin typeface="Arial"/>
                <a:cs typeface="Arial"/>
                <a:sym typeface="Arial"/>
              </a:rPr>
              <a:t> الروح "</a:t>
            </a:r>
            <a:r>
              <a:rPr kumimoji="0" lang="en-US" sz="4000" b="1" i="0" u="none" strike="noStrike" kern="0" cap="none" spc="0" normalizeH="0" baseline="0" noProof="0" dirty="0" err="1">
                <a:ln>
                  <a:noFill/>
                </a:ln>
                <a:solidFill>
                  <a:srgbClr val="002060"/>
                </a:solidFill>
                <a:effectLst/>
                <a:uLnTx/>
                <a:uFillTx/>
                <a:latin typeface="Arial"/>
                <a:cs typeface="Arial"/>
                <a:sym typeface="Arial"/>
              </a:rPr>
              <a:t>مائعاً</a:t>
            </a:r>
            <a:r>
              <a:rPr kumimoji="0" lang="en-US" sz="4000" b="1" i="0" u="none" strike="noStrike" kern="0" cap="none" spc="0" normalizeH="0" baseline="0" noProof="0" dirty="0">
                <a:ln>
                  <a:noFill/>
                </a:ln>
                <a:solidFill>
                  <a:srgbClr val="002060"/>
                </a:solidFill>
                <a:effectLst/>
                <a:uLnTx/>
                <a:uFillTx/>
                <a:latin typeface="Arial"/>
                <a:cs typeface="Arial"/>
                <a:sym typeface="Arial"/>
              </a:rPr>
              <a:t>"</a:t>
            </a:r>
            <a:r>
              <a:rPr kumimoji="0" lang="ar-JO" sz="4000" b="1" i="0" u="none" strike="noStrike" kern="0" cap="none" spc="0" normalizeH="0" baseline="0" noProof="0" dirty="0">
                <a:ln>
                  <a:noFill/>
                </a:ln>
                <a:solidFill>
                  <a:srgbClr val="002060"/>
                </a:solidFill>
                <a:effectLst/>
                <a:uLnTx/>
                <a:uFillTx/>
                <a:latin typeface="Arial"/>
                <a:cs typeface="Arial"/>
                <a:sym typeface="Arial"/>
              </a:rPr>
              <a:t> (ا</a:t>
            </a:r>
            <a:r>
              <a:rPr kumimoji="0" lang="en-US" sz="4000" b="1" i="0" u="none" strike="noStrike" kern="0" cap="none" spc="0" normalizeH="0" baseline="0" noProof="0" dirty="0" err="1">
                <a:ln>
                  <a:noFill/>
                </a:ln>
                <a:solidFill>
                  <a:srgbClr val="002060"/>
                </a:solidFill>
                <a:effectLst/>
                <a:uLnTx/>
                <a:uFillTx/>
                <a:latin typeface="Arial"/>
                <a:cs typeface="Arial"/>
                <a:sym typeface="Arial"/>
              </a:rPr>
              <a:t>لمورمو</a:t>
            </a:r>
            <a:r>
              <a:rPr kumimoji="0" lang="ar-JO" sz="4000" b="1" i="0" u="none" strike="noStrike" kern="0" cap="none" spc="0" normalizeH="0" baseline="0" noProof="0" dirty="0">
                <a:ln>
                  <a:noFill/>
                </a:ln>
                <a:solidFill>
                  <a:srgbClr val="002060"/>
                </a:solidFill>
                <a:effectLst/>
                <a:uLnTx/>
                <a:uFillTx/>
                <a:latin typeface="Arial"/>
                <a:cs typeface="Arial"/>
                <a:sym typeface="Arial"/>
              </a:rPr>
              <a:t>ن)</a:t>
            </a:r>
            <a:r>
              <a:rPr kumimoji="0" lang="en-US" sz="4000" b="1" i="0" u="none" strike="noStrike" kern="0" cap="none" spc="0" normalizeH="0" baseline="0" noProof="0" dirty="0">
                <a:ln>
                  <a:noFill/>
                </a:ln>
                <a:solidFill>
                  <a:srgbClr val="002060"/>
                </a:solidFill>
                <a:effectLst/>
                <a:uLnTx/>
                <a:uFillTx/>
                <a:latin typeface="Arial"/>
                <a:cs typeface="Arial"/>
                <a:sym typeface="Arial"/>
              </a:rPr>
              <a:t>؟</a:t>
            </a:r>
            <a:endParaRPr kumimoji="0" sz="4000" b="1" i="0" u="none" strike="noStrike" kern="0" cap="none" spc="0" normalizeH="0" baseline="0" noProof="0" dirty="0">
              <a:ln>
                <a:noFill/>
              </a:ln>
              <a:solidFill>
                <a:srgbClr val="002060"/>
              </a:solidFill>
              <a:effectLst/>
              <a:uLnTx/>
              <a:uFillTx/>
              <a:latin typeface="Arial"/>
              <a:cs typeface="Arial"/>
              <a:sym typeface="Arial"/>
            </a:endParaRPr>
          </a:p>
        </p:txBody>
      </p:sp>
      <p:sp>
        <p:nvSpPr>
          <p:cNvPr id="199" name="Google Shape;199;p2"/>
          <p:cNvSpPr txBox="1"/>
          <p:nvPr/>
        </p:nvSpPr>
        <p:spPr>
          <a:xfrm>
            <a:off x="143700" y="322475"/>
            <a:ext cx="3581400" cy="4575300"/>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err="1">
                <a:ln>
                  <a:noFill/>
                </a:ln>
                <a:solidFill>
                  <a:srgbClr val="FFFFFF"/>
                </a:solidFill>
                <a:effectLst/>
                <a:uLnTx/>
                <a:uFillTx/>
                <a:latin typeface="Arial"/>
                <a:cs typeface="Arial"/>
                <a:sym typeface="Arial"/>
              </a:rPr>
              <a:t>لماذا</a:t>
            </a:r>
            <a:r>
              <a:rPr kumimoji="0" lang="en-US" sz="3200" b="0" i="0" u="none" strike="noStrike" kern="0" cap="none" spc="0" normalizeH="0" baseline="0" noProof="0" dirty="0">
                <a:ln>
                  <a:noFill/>
                </a:ln>
                <a:solidFill>
                  <a:srgbClr val="FFFFFF"/>
                </a:solidFill>
                <a:effectLst/>
                <a:uLnTx/>
                <a:uFillTx/>
                <a:latin typeface="Arial"/>
                <a:cs typeface="Arial"/>
                <a:sym typeface="Arial"/>
              </a:rPr>
              <a:t> </a:t>
            </a:r>
            <a:r>
              <a:rPr kumimoji="0" lang="en-US" sz="3200" b="0" i="0" u="none" strike="noStrike" kern="0" cap="none" spc="0" normalizeH="0" baseline="0" noProof="0" dirty="0" err="1">
                <a:ln>
                  <a:noFill/>
                </a:ln>
                <a:solidFill>
                  <a:srgbClr val="FFFFFF"/>
                </a:solidFill>
                <a:effectLst/>
                <a:uLnTx/>
                <a:uFillTx/>
                <a:latin typeface="Arial"/>
                <a:cs typeface="Arial"/>
                <a:sym typeface="Arial"/>
              </a:rPr>
              <a:t>لا</a:t>
            </a:r>
            <a:r>
              <a:rPr kumimoji="0" lang="en-US" sz="3200" b="0" i="0" u="none" strike="noStrike" kern="0" cap="none" spc="0" normalizeH="0" baseline="0" noProof="0" dirty="0">
                <a:ln>
                  <a:noFill/>
                </a:ln>
                <a:solidFill>
                  <a:srgbClr val="FFFFFF"/>
                </a:solidFill>
                <a:effectLst/>
                <a:uLnTx/>
                <a:uFillTx/>
                <a:latin typeface="Arial"/>
                <a:cs typeface="Arial"/>
                <a:sym typeface="Arial"/>
              </a:rPr>
              <a:t> </a:t>
            </a:r>
            <a:r>
              <a:rPr kumimoji="0" lang="en-US" sz="3200" b="0" i="0" u="none" strike="noStrike" kern="0" cap="none" spc="0" normalizeH="0" baseline="0" noProof="0" dirty="0" err="1">
                <a:ln>
                  <a:noFill/>
                </a:ln>
                <a:solidFill>
                  <a:srgbClr val="FFFFFF"/>
                </a:solidFill>
                <a:effectLst/>
                <a:uLnTx/>
                <a:uFillTx/>
                <a:latin typeface="Arial"/>
                <a:cs typeface="Arial"/>
                <a:sym typeface="Arial"/>
              </a:rPr>
              <a:t>يكون</a:t>
            </a:r>
            <a:r>
              <a:rPr kumimoji="0" lang="en-US" sz="3200" b="0" i="0" u="none" strike="noStrike" kern="0" cap="none" spc="0" normalizeH="0" baseline="0" noProof="0" dirty="0">
                <a:ln>
                  <a:noFill/>
                </a:ln>
                <a:solidFill>
                  <a:srgbClr val="FFFFFF"/>
                </a:solidFill>
                <a:effectLst/>
                <a:uLnTx/>
                <a:uFillTx/>
                <a:latin typeface="Arial"/>
                <a:cs typeface="Arial"/>
                <a:sym typeface="Arial"/>
              </a:rPr>
              <a:t> الروح </a:t>
            </a:r>
            <a:r>
              <a:rPr kumimoji="0" lang="en-US" sz="3200" b="0" i="0" u="none" strike="noStrike" kern="0" cap="none" spc="0" normalizeH="0" baseline="0" noProof="0" dirty="0" err="1">
                <a:ln>
                  <a:noFill/>
                </a:ln>
                <a:solidFill>
                  <a:srgbClr val="FFFFFF"/>
                </a:solidFill>
                <a:effectLst/>
                <a:uLnTx/>
                <a:uFillTx/>
                <a:latin typeface="Arial"/>
                <a:cs typeface="Arial"/>
                <a:sym typeface="Arial"/>
              </a:rPr>
              <a:t>مجرّد</a:t>
            </a:r>
            <a:r>
              <a:rPr kumimoji="0" lang="en-US" sz="3200" b="0" i="0" u="none" strike="noStrike" kern="0" cap="none" spc="0" normalizeH="0" baseline="0" noProof="0" dirty="0">
                <a:ln>
                  <a:noFill/>
                </a:ln>
                <a:solidFill>
                  <a:srgbClr val="FFFFFF"/>
                </a:solidFill>
                <a:effectLst/>
                <a:uLnTx/>
                <a:uFillTx/>
                <a:latin typeface="Arial"/>
                <a:cs typeface="Arial"/>
                <a:sym typeface="Arial"/>
              </a:rPr>
              <a:t> </a:t>
            </a:r>
            <a:r>
              <a:rPr kumimoji="0" lang="en-US" sz="3200" b="0" i="0" u="none" strike="noStrike" kern="0" cap="none" spc="0" normalizeH="0" baseline="0" noProof="0" dirty="0" err="1">
                <a:ln>
                  <a:noFill/>
                </a:ln>
                <a:solidFill>
                  <a:srgbClr val="FFFFFF"/>
                </a:solidFill>
                <a:effectLst/>
                <a:uLnTx/>
                <a:uFillTx/>
                <a:latin typeface="Arial"/>
                <a:cs typeface="Arial"/>
                <a:sym typeface="Arial"/>
              </a:rPr>
              <a:t>قوة</a:t>
            </a:r>
            <a:r>
              <a:rPr kumimoji="0" lang="en-US" sz="3200" b="0" i="0" u="none" strike="noStrike" kern="0" cap="none" spc="0" normalizeH="0" baseline="0" noProof="0" dirty="0">
                <a:ln>
                  <a:noFill/>
                </a:ln>
                <a:solidFill>
                  <a:srgbClr val="FFFFFF"/>
                </a:solidFill>
                <a:effectLst/>
                <a:uLnTx/>
                <a:uFillTx/>
                <a:latin typeface="Arial"/>
                <a:cs typeface="Arial"/>
                <a:sym typeface="Arial"/>
              </a:rPr>
              <a:t> </a:t>
            </a:r>
            <a:r>
              <a:rPr kumimoji="0" lang="en-US" sz="3200" b="0" i="0" u="none" strike="noStrike" kern="0" cap="none" spc="0" normalizeH="0" baseline="0" noProof="0" dirty="0" err="1">
                <a:ln>
                  <a:noFill/>
                </a:ln>
                <a:solidFill>
                  <a:srgbClr val="FFFFFF"/>
                </a:solidFill>
                <a:effectLst/>
                <a:uLnTx/>
                <a:uFillTx/>
                <a:latin typeface="Arial"/>
                <a:cs typeface="Arial"/>
                <a:sym typeface="Arial"/>
              </a:rPr>
              <a:t>أو</a:t>
            </a:r>
            <a:r>
              <a:rPr kumimoji="0" lang="en-US" sz="3200" b="0" i="0" u="none" strike="noStrike" kern="0" cap="none" spc="0" normalizeH="0" baseline="0" noProof="0" dirty="0">
                <a:ln>
                  <a:noFill/>
                </a:ln>
                <a:solidFill>
                  <a:srgbClr val="FFFFFF"/>
                </a:solidFill>
                <a:effectLst/>
                <a:uLnTx/>
                <a:uFillTx/>
                <a:latin typeface="Arial"/>
                <a:cs typeface="Arial"/>
                <a:sym typeface="Arial"/>
              </a:rPr>
              <a:t> </a:t>
            </a:r>
            <a:r>
              <a:rPr kumimoji="0" lang="en-US" sz="3200" b="0" i="0" u="none" strike="noStrike" kern="0" cap="none" spc="0" normalizeH="0" baseline="0" noProof="0" dirty="0" err="1">
                <a:ln>
                  <a:noFill/>
                </a:ln>
                <a:solidFill>
                  <a:srgbClr val="FFFFFF"/>
                </a:solidFill>
                <a:effectLst/>
                <a:uLnTx/>
                <a:uFillTx/>
                <a:latin typeface="Arial"/>
                <a:cs typeface="Arial"/>
                <a:sym typeface="Arial"/>
              </a:rPr>
              <a:t>تأثير</a:t>
            </a:r>
            <a:r>
              <a:rPr kumimoji="0" lang="en-US" sz="3200" b="0" i="0" u="none" strike="noStrike" kern="0" cap="none" spc="0" normalizeH="0" baseline="0" noProof="0" dirty="0">
                <a:ln>
                  <a:noFill/>
                </a:ln>
                <a:solidFill>
                  <a:srgbClr val="FFFFFF"/>
                </a:solidFill>
                <a:effectLst/>
                <a:uLnTx/>
                <a:uFillTx/>
                <a:latin typeface="Arial"/>
                <a:cs typeface="Arial"/>
                <a:sym typeface="Arial"/>
              </a:rPr>
              <a:t> </a:t>
            </a:r>
            <a:r>
              <a:rPr kumimoji="0" lang="ar-JO" sz="3200" b="0" i="0" u="none" strike="noStrike" kern="0" cap="none" spc="0" normalizeH="0" baseline="0" noProof="0" dirty="0">
                <a:ln>
                  <a:noFill/>
                </a:ln>
                <a:solidFill>
                  <a:srgbClr val="FFFFFF"/>
                </a:solidFill>
                <a:effectLst/>
                <a:uLnTx/>
                <a:uFillTx/>
                <a:latin typeface="Arial"/>
                <a:cs typeface="Arial"/>
                <a:sym typeface="Arial"/>
              </a:rPr>
              <a:t>(ك</a:t>
            </a:r>
            <a:r>
              <a:rPr kumimoji="0" lang="en-US" sz="3200" b="0" i="0" u="none" strike="noStrike" kern="0" cap="none" spc="0" normalizeH="0" baseline="0" noProof="0" dirty="0" err="1">
                <a:ln>
                  <a:noFill/>
                </a:ln>
                <a:solidFill>
                  <a:srgbClr val="FFFFFF"/>
                </a:solidFill>
                <a:effectLst/>
                <a:uLnTx/>
                <a:uFillTx/>
                <a:latin typeface="Arial"/>
                <a:cs typeface="Arial"/>
                <a:sym typeface="Arial"/>
              </a:rPr>
              <a:t>ما</a:t>
            </a:r>
            <a:r>
              <a:rPr kumimoji="0" lang="en-US" sz="3200" b="0" i="0" u="none" strike="noStrike" kern="0" cap="none" spc="0" normalizeH="0" baseline="0" noProof="0" dirty="0">
                <a:ln>
                  <a:noFill/>
                </a:ln>
                <a:solidFill>
                  <a:srgbClr val="FFFFFF"/>
                </a:solidFill>
                <a:effectLst/>
                <a:uLnTx/>
                <a:uFillTx/>
                <a:latin typeface="Arial"/>
                <a:cs typeface="Arial"/>
                <a:sym typeface="Arial"/>
              </a:rPr>
              <a:t> </a:t>
            </a:r>
            <a:r>
              <a:rPr kumimoji="0" lang="en-US" sz="3200" b="0" i="0" u="none" strike="noStrike" kern="0" cap="none" spc="0" normalizeH="0" baseline="0" noProof="0" dirty="0" err="1">
                <a:ln>
                  <a:noFill/>
                </a:ln>
                <a:solidFill>
                  <a:srgbClr val="FFFFFF"/>
                </a:solidFill>
                <a:effectLst/>
                <a:uLnTx/>
                <a:uFillTx/>
                <a:latin typeface="Arial"/>
                <a:cs typeface="Arial"/>
                <a:sym typeface="Arial"/>
              </a:rPr>
              <a:t>يدّعي</a:t>
            </a:r>
            <a:r>
              <a:rPr kumimoji="0" lang="en-US" sz="3200" b="0" i="0" u="none" strike="noStrike" kern="0" cap="none" spc="0" normalizeH="0" baseline="0" noProof="0" dirty="0">
                <a:ln>
                  <a:noFill/>
                </a:ln>
                <a:solidFill>
                  <a:srgbClr val="FFFFFF"/>
                </a:solidFill>
                <a:effectLst/>
                <a:uLnTx/>
                <a:uFillTx/>
                <a:latin typeface="Arial"/>
                <a:cs typeface="Arial"/>
                <a:sym typeface="Arial"/>
              </a:rPr>
              <a:t> </a:t>
            </a:r>
            <a:r>
              <a:rPr kumimoji="0" lang="en-US" sz="3200" b="0" i="0" u="none" strike="noStrike" kern="0" cap="none" spc="0" normalizeH="0" baseline="0" noProof="0" dirty="0" err="1">
                <a:ln>
                  <a:noFill/>
                </a:ln>
                <a:solidFill>
                  <a:srgbClr val="FFFFFF"/>
                </a:solidFill>
                <a:effectLst/>
                <a:uLnTx/>
                <a:uFillTx/>
                <a:latin typeface="Arial"/>
                <a:cs typeface="Arial"/>
                <a:sym typeface="Arial"/>
              </a:rPr>
              <a:t>شهود</a:t>
            </a:r>
            <a:r>
              <a:rPr kumimoji="0" lang="en-US" sz="3200" b="0" i="0" u="none" strike="noStrike" kern="0" cap="none" spc="0" normalizeH="0" baseline="0" noProof="0" dirty="0">
                <a:ln>
                  <a:noFill/>
                </a:ln>
                <a:solidFill>
                  <a:srgbClr val="FFFFFF"/>
                </a:solidFill>
                <a:effectLst/>
                <a:uLnTx/>
                <a:uFillTx/>
                <a:latin typeface="Arial"/>
                <a:cs typeface="Arial"/>
                <a:sym typeface="Arial"/>
              </a:rPr>
              <a:t> </a:t>
            </a:r>
            <a:r>
              <a:rPr kumimoji="0" lang="en-US" sz="3200" b="0" i="0" u="none" strike="noStrike" kern="0" cap="none" spc="0" normalizeH="0" baseline="0" noProof="0" dirty="0" err="1">
                <a:ln>
                  <a:noFill/>
                </a:ln>
                <a:solidFill>
                  <a:srgbClr val="FFFFFF"/>
                </a:solidFill>
                <a:effectLst/>
                <a:uLnTx/>
                <a:uFillTx/>
                <a:latin typeface="Arial"/>
                <a:cs typeface="Arial"/>
                <a:sym typeface="Arial"/>
              </a:rPr>
              <a:t>يهوه</a:t>
            </a:r>
            <a:r>
              <a:rPr kumimoji="0" lang="ar-JO" sz="3200" b="0" i="0" u="none" strike="noStrike" kern="0" cap="none" spc="0" normalizeH="0" baseline="0" noProof="0" dirty="0">
                <a:ln>
                  <a:noFill/>
                </a:ln>
                <a:solidFill>
                  <a:srgbClr val="FFFFFF"/>
                </a:solidFill>
                <a:effectLst/>
                <a:uLnTx/>
                <a:uFillTx/>
                <a:latin typeface="Arial"/>
                <a:cs typeface="Arial"/>
                <a:sym typeface="Arial"/>
              </a:rPr>
              <a:t>) </a:t>
            </a:r>
            <a:r>
              <a:rPr kumimoji="0" lang="en-US" sz="3200" b="0" i="0" u="none" strike="noStrike" kern="0" cap="none" spc="0" normalizeH="0" baseline="0" noProof="0" dirty="0" err="1">
                <a:ln>
                  <a:noFill/>
                </a:ln>
                <a:solidFill>
                  <a:srgbClr val="FFFFFF"/>
                </a:solidFill>
                <a:effectLst/>
                <a:uLnTx/>
                <a:uFillTx/>
                <a:latin typeface="Arial"/>
                <a:cs typeface="Arial"/>
                <a:sym typeface="Arial"/>
              </a:rPr>
              <a:t>وأتباع</a:t>
            </a:r>
            <a:r>
              <a:rPr kumimoji="0" lang="en-US" sz="3200" b="0" i="0" u="none" strike="noStrike" kern="0" cap="none" spc="0" normalizeH="0" baseline="0" noProof="0" dirty="0">
                <a:ln>
                  <a:noFill/>
                </a:ln>
                <a:solidFill>
                  <a:srgbClr val="FFFFFF"/>
                </a:solidFill>
                <a:effectLst/>
                <a:uLnTx/>
                <a:uFillTx/>
                <a:latin typeface="Arial"/>
                <a:cs typeface="Arial"/>
                <a:sym typeface="Arial"/>
              </a:rPr>
              <a:t> </a:t>
            </a:r>
            <a:r>
              <a:rPr kumimoji="0" lang="en-US" sz="3200" b="0" i="0" u="none" strike="noStrike" kern="0" cap="none" spc="0" normalizeH="0" baseline="0" noProof="0" dirty="0" err="1">
                <a:ln>
                  <a:noFill/>
                </a:ln>
                <a:solidFill>
                  <a:srgbClr val="FFFFFF"/>
                </a:solidFill>
                <a:effectLst/>
                <a:uLnTx/>
                <a:uFillTx/>
                <a:latin typeface="Arial"/>
                <a:cs typeface="Arial"/>
                <a:sym typeface="Arial"/>
              </a:rPr>
              <a:t>حركة</a:t>
            </a:r>
            <a:r>
              <a:rPr kumimoji="0" lang="en-US" sz="3200" b="0" i="0" u="none" strike="noStrike" kern="0" cap="none" spc="0" normalizeH="0" baseline="0" noProof="0" dirty="0">
                <a:ln>
                  <a:noFill/>
                </a:ln>
                <a:solidFill>
                  <a:srgbClr val="FFFFFF"/>
                </a:solidFill>
                <a:effectLst/>
                <a:uLnTx/>
                <a:uFillTx/>
                <a:latin typeface="Arial"/>
                <a:cs typeface="Arial"/>
                <a:sym typeface="Arial"/>
              </a:rPr>
              <a:t> </a:t>
            </a:r>
            <a:r>
              <a:rPr kumimoji="0" lang="en-US" sz="3200" b="0" i="0" u="none" strike="noStrike" kern="0" cap="none" spc="0" normalizeH="0" baseline="0" noProof="0" dirty="0" err="1">
                <a:ln>
                  <a:noFill/>
                </a:ln>
                <a:solidFill>
                  <a:srgbClr val="FFFFFF"/>
                </a:solidFill>
                <a:effectLst/>
                <a:uLnTx/>
                <a:uFillTx/>
                <a:latin typeface="Arial"/>
                <a:cs typeface="Arial"/>
                <a:sym typeface="Arial"/>
              </a:rPr>
              <a:t>العصر</a:t>
            </a:r>
            <a:r>
              <a:rPr kumimoji="0" lang="en-US" sz="3200" b="0" i="0" u="none" strike="noStrike" kern="0" cap="none" spc="0" normalizeH="0" baseline="0" noProof="0" dirty="0">
                <a:ln>
                  <a:noFill/>
                </a:ln>
                <a:solidFill>
                  <a:srgbClr val="FFFFFF"/>
                </a:solidFill>
                <a:effectLst/>
                <a:uLnTx/>
                <a:uFillTx/>
                <a:latin typeface="Arial"/>
                <a:cs typeface="Arial"/>
                <a:sym typeface="Arial"/>
              </a:rPr>
              <a:t> </a:t>
            </a:r>
            <a:r>
              <a:rPr kumimoji="0" lang="en-US" sz="3200" b="0" i="0" u="none" strike="noStrike" kern="0" cap="none" spc="0" normalizeH="0" baseline="0" noProof="0" dirty="0" err="1">
                <a:ln>
                  <a:noFill/>
                </a:ln>
                <a:solidFill>
                  <a:srgbClr val="FFFFFF"/>
                </a:solidFill>
                <a:effectLst/>
                <a:uLnTx/>
                <a:uFillTx/>
                <a:latin typeface="Arial"/>
                <a:cs typeface="Arial"/>
                <a:sym typeface="Arial"/>
              </a:rPr>
              <a:t>الجديد</a:t>
            </a:r>
            <a:r>
              <a:rPr kumimoji="0" lang="en-US" sz="3200" b="0" i="0" u="none" strike="noStrike" kern="0" cap="none" spc="0" normalizeH="0" baseline="0" noProof="0" dirty="0">
                <a:ln>
                  <a:noFill/>
                </a:ln>
                <a:solidFill>
                  <a:srgbClr val="FFFFFF"/>
                </a:solidFill>
                <a:effectLst/>
                <a:uLnTx/>
                <a:uFillTx/>
                <a:latin typeface="Arial"/>
                <a:cs typeface="Arial"/>
                <a:sym typeface="Arial"/>
              </a:rPr>
              <a:t>؟</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dirty="0">
              <a:ln>
                <a:noFill/>
              </a:ln>
              <a:solidFill>
                <a:srgbClr val="FFFFFF"/>
              </a:solidFill>
              <a:effectLst/>
              <a:uLnTx/>
              <a:uFillTx/>
              <a:latin typeface="Arial"/>
              <a:cs typeface="Arial"/>
              <a:sym typeface="Arial"/>
            </a:endParaRPr>
          </a:p>
        </p:txBody>
      </p:sp>
      <p:sp>
        <p:nvSpPr>
          <p:cNvPr id="200" name="Google Shape;200;p2"/>
          <p:cNvSpPr txBox="1"/>
          <p:nvPr/>
        </p:nvSpPr>
        <p:spPr>
          <a:xfrm>
            <a:off x="8702803" y="0"/>
            <a:ext cx="355686"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FFFFFF"/>
                </a:solidFill>
                <a:effectLst/>
                <a:uLnTx/>
                <a:uFillTx/>
                <a:latin typeface="Arial"/>
                <a:ea typeface="Arial"/>
                <a:cs typeface="Arial"/>
                <a:sym typeface="Arial"/>
              </a:rPr>
              <a:t>ii</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fade">
                                      <p:cBhvr>
                                        <p:cTn id="7" dur="1822"/>
                                        <p:tgtEl>
                                          <p:spTgt spid="1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9"/>
                                        </p:tgtEl>
                                        <p:attrNameLst>
                                          <p:attrName>style.visibility</p:attrName>
                                        </p:attrNameLst>
                                      </p:cBhvr>
                                      <p:to>
                                        <p:strVal val="visible"/>
                                      </p:to>
                                    </p:set>
                                    <p:animEffect transition="in" filter="fade">
                                      <p:cBhvr>
                                        <p:cTn id="12" dur="1822"/>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34400" cy="762000"/>
          </a:xfrm>
          <a:solidFill>
            <a:srgbClr val="800000"/>
          </a:solidFill>
        </p:spPr>
        <p:txBody>
          <a:bodyPr/>
          <a:lstStyle/>
          <a:p>
            <a:pPr algn="r" rtl="1"/>
            <a:r>
              <a:rPr lang="en-US" sz="2800" b="1" dirty="0"/>
              <a:t>6</a:t>
            </a:r>
            <a:r>
              <a:rPr lang="ar-JO" sz="2800" b="1" dirty="0"/>
              <a:t>. كل من الآب والابن والروح القدس هو الله</a:t>
            </a:r>
            <a:r>
              <a:rPr lang="en-US" sz="2800" b="1" dirty="0"/>
              <a:t>.</a:t>
            </a:r>
          </a:p>
        </p:txBody>
      </p:sp>
      <p:sp>
        <p:nvSpPr>
          <p:cNvPr id="3" name="TextBox 2"/>
          <p:cNvSpPr txBox="1"/>
          <p:nvPr/>
        </p:nvSpPr>
        <p:spPr>
          <a:xfrm>
            <a:off x="8610600" y="0"/>
            <a:ext cx="441197"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rPr>
              <a:t>iii</a:t>
            </a:r>
          </a:p>
        </p:txBody>
      </p:sp>
      <p:graphicFrame>
        <p:nvGraphicFramePr>
          <p:cNvPr id="4" name="Table 3"/>
          <p:cNvGraphicFramePr>
            <a:graphicFrameLocks noGrp="1"/>
          </p:cNvGraphicFramePr>
          <p:nvPr/>
        </p:nvGraphicFramePr>
        <p:xfrm>
          <a:off x="4618" y="843280"/>
          <a:ext cx="9067800" cy="5532119"/>
        </p:xfrm>
        <a:graphic>
          <a:graphicData uri="http://schemas.openxmlformats.org/drawingml/2006/table">
            <a:tbl>
              <a:tblPr firstRow="1" bandRow="1">
                <a:tableStyleId>{37CE84F3-28C3-443E-9E96-99CF82512B78}</a:tableStyleId>
              </a:tblPr>
              <a:tblGrid>
                <a:gridCol w="1447800">
                  <a:extLst>
                    <a:ext uri="{9D8B030D-6E8A-4147-A177-3AD203B41FA5}">
                      <a16:colId xmlns:a16="http://schemas.microsoft.com/office/drawing/2014/main" val="20000"/>
                    </a:ext>
                  </a:extLst>
                </a:gridCol>
                <a:gridCol w="2586182">
                  <a:extLst>
                    <a:ext uri="{9D8B030D-6E8A-4147-A177-3AD203B41FA5}">
                      <a16:colId xmlns:a16="http://schemas.microsoft.com/office/drawing/2014/main" val="20001"/>
                    </a:ext>
                  </a:extLst>
                </a:gridCol>
                <a:gridCol w="2766868">
                  <a:extLst>
                    <a:ext uri="{9D8B030D-6E8A-4147-A177-3AD203B41FA5}">
                      <a16:colId xmlns:a16="http://schemas.microsoft.com/office/drawing/2014/main" val="20002"/>
                    </a:ext>
                  </a:extLst>
                </a:gridCol>
                <a:gridCol w="2266950">
                  <a:extLst>
                    <a:ext uri="{9D8B030D-6E8A-4147-A177-3AD203B41FA5}">
                      <a16:colId xmlns:a16="http://schemas.microsoft.com/office/drawing/2014/main" val="20003"/>
                    </a:ext>
                  </a:extLst>
                </a:gridCol>
              </a:tblGrid>
              <a:tr h="7796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JO" sz="2000" b="1" kern="1200" dirty="0">
                          <a:solidFill>
                            <a:schemeClr val="lt1"/>
                          </a:solidFill>
                          <a:latin typeface="+mn-lt"/>
                          <a:ea typeface="+mn-ea"/>
                          <a:cs typeface="+mn-cs"/>
                        </a:rPr>
                        <a:t>الصفة</a:t>
                      </a:r>
                      <a:r>
                        <a:rPr lang="en-US" sz="2000" b="1" kern="1200" dirty="0">
                          <a:solidFill>
                            <a:schemeClr val="lt1"/>
                          </a:solidFill>
                          <a:latin typeface="+mn-lt"/>
                          <a:ea typeface="+mn-ea"/>
                          <a:cs typeface="+mn-cs"/>
                        </a:rPr>
                        <a:t>/</a:t>
                      </a:r>
                      <a:r>
                        <a:rPr lang="ar-JO" sz="2000" b="1" kern="1200" dirty="0">
                          <a:solidFill>
                            <a:schemeClr val="lt1"/>
                          </a:solidFill>
                          <a:latin typeface="+mn-lt"/>
                          <a:ea typeface="+mn-ea"/>
                          <a:cs typeface="+mn-cs"/>
                        </a:rPr>
                        <a:t>اللقب</a:t>
                      </a:r>
                      <a:endParaRPr lang="en-US" sz="2000" b="1" kern="1200" dirty="0">
                        <a:solidFill>
                          <a:schemeClr val="lt1"/>
                        </a:solidFill>
                        <a:latin typeface="+mn-lt"/>
                        <a:ea typeface="+mn-ea"/>
                        <a:cs typeface="+mn-cs"/>
                      </a:endParaRPr>
                    </a:p>
                    <a:p>
                      <a:pPr algn="ctr"/>
                      <a:endParaRPr lang="en-US" sz="2400" dirty="0"/>
                    </a:p>
                  </a:txBody>
                  <a:tcPr anchor="ctr"/>
                </a:tc>
                <a:tc>
                  <a:txBody>
                    <a:bodyPr/>
                    <a:lstStyle/>
                    <a:p>
                      <a:pPr algn="ctr"/>
                      <a:r>
                        <a:rPr lang="ar-JO" sz="2800" dirty="0"/>
                        <a:t>الآب</a:t>
                      </a:r>
                      <a:endParaRPr lang="en-US" sz="2800" dirty="0"/>
                    </a:p>
                  </a:txBody>
                  <a:tcPr anchor="ctr"/>
                </a:tc>
                <a:tc>
                  <a:txBody>
                    <a:bodyPr/>
                    <a:lstStyle/>
                    <a:p>
                      <a:pPr algn="ctr"/>
                      <a:r>
                        <a:rPr lang="ar-JO" sz="2800" dirty="0"/>
                        <a:t>الابن</a:t>
                      </a:r>
                      <a:endParaRPr lang="en-US" sz="2800" dirty="0"/>
                    </a:p>
                  </a:txBody>
                  <a:tcPr anchor="ctr"/>
                </a:tc>
                <a:tc>
                  <a:txBody>
                    <a:bodyPr/>
                    <a:lstStyle/>
                    <a:p>
                      <a:pPr algn="ctr"/>
                      <a:r>
                        <a:rPr lang="ar-JO" sz="2800" dirty="0"/>
                        <a:t>الروح القدس </a:t>
                      </a:r>
                      <a:endParaRPr lang="en-US" sz="2800" dirty="0"/>
                    </a:p>
                  </a:txBody>
                  <a:tcPr anchor="ctr"/>
                </a:tc>
                <a:extLst>
                  <a:ext uri="{0D108BD9-81ED-4DB2-BD59-A6C34878D82A}">
                    <a16:rowId xmlns:a16="http://schemas.microsoft.com/office/drawing/2014/main" val="10000"/>
                  </a:ext>
                </a:extLst>
              </a:tr>
              <a:tr h="4752420">
                <a:tc>
                  <a:txBody>
                    <a:bodyPr/>
                    <a:lstStyle/>
                    <a:p>
                      <a:r>
                        <a:rPr lang="ar-JO" sz="2400" dirty="0"/>
                        <a:t>يسكن المؤمنين </a:t>
                      </a:r>
                      <a:endParaRPr lang="en-US" sz="2400" dirty="0"/>
                    </a:p>
                  </a:txBody>
                  <a:tcPr>
                    <a:solidFill>
                      <a:srgbClr val="000090"/>
                    </a:solidFill>
                  </a:tcPr>
                </a:tc>
                <a:tc>
                  <a:txBody>
                    <a:bodyPr/>
                    <a:lstStyle/>
                    <a:p>
                      <a:pPr algn="r"/>
                      <a:r>
                        <a:rPr lang="ar-JO" sz="2400" dirty="0">
                          <a:solidFill>
                            <a:srgbClr val="FFFF00"/>
                          </a:solidFill>
                        </a:rPr>
                        <a:t>1كورنثوس 3: 16أ</a:t>
                      </a:r>
                      <a:endParaRPr lang="en-US" sz="2400" dirty="0"/>
                    </a:p>
                    <a:p>
                      <a:pPr algn="r" rtl="1"/>
                      <a:r>
                        <a:rPr lang="ar-JO" sz="2400" kern="1200" dirty="0">
                          <a:solidFill>
                            <a:schemeClr val="lt1"/>
                          </a:solidFill>
                          <a:latin typeface="+mn-lt"/>
                          <a:ea typeface="+mn-ea"/>
                          <a:cs typeface="+mn-cs"/>
                        </a:rPr>
                        <a:t>أَمَا تَعْلَمُونَ أَنَّكُمْ </a:t>
                      </a:r>
                      <a:r>
                        <a:rPr lang="ar-JO" sz="2400" kern="1200" dirty="0">
                          <a:solidFill>
                            <a:srgbClr val="FFFF00"/>
                          </a:solidFill>
                          <a:latin typeface="+mn-lt"/>
                          <a:ea typeface="+mn-ea"/>
                          <a:cs typeface="+mn-cs"/>
                        </a:rPr>
                        <a:t>هَيْكَلُ</a:t>
                      </a:r>
                      <a:r>
                        <a:rPr lang="ar-JO" sz="2400" kern="1200" dirty="0">
                          <a:solidFill>
                            <a:schemeClr val="lt1"/>
                          </a:solidFill>
                          <a:latin typeface="+mn-lt"/>
                          <a:ea typeface="+mn-ea"/>
                          <a:cs typeface="+mn-cs"/>
                        </a:rPr>
                        <a:t> </a:t>
                      </a:r>
                      <a:r>
                        <a:rPr lang="ar-JO" sz="2400" kern="1200" dirty="0">
                          <a:solidFill>
                            <a:srgbClr val="FFFF00"/>
                          </a:solidFill>
                          <a:latin typeface="+mn-lt"/>
                          <a:ea typeface="+mn-ea"/>
                          <a:cs typeface="+mn-cs"/>
                        </a:rPr>
                        <a:t>اللهِ</a:t>
                      </a:r>
                      <a:r>
                        <a:rPr lang="ar-JO" sz="2400" kern="1200" dirty="0">
                          <a:solidFill>
                            <a:schemeClr val="lt1"/>
                          </a:solidFill>
                          <a:latin typeface="+mn-lt"/>
                          <a:ea typeface="+mn-ea"/>
                          <a:cs typeface="+mn-cs"/>
                        </a:rPr>
                        <a:t>، وَرُوحُ اللهِ يَسْكُنُ فِيكُمْ؟</a:t>
                      </a:r>
                    </a:p>
                    <a:p>
                      <a:br>
                        <a:rPr lang="ar-JO" sz="2400" dirty="0"/>
                      </a:br>
                      <a:endParaRPr lang="en-US" sz="2400" dirty="0"/>
                    </a:p>
                  </a:txBody>
                  <a:tcPr>
                    <a:solidFill>
                      <a:srgbClr val="000090"/>
                    </a:solidFill>
                  </a:tcPr>
                </a:tc>
                <a:tc>
                  <a:txBody>
                    <a:bodyPr/>
                    <a:lstStyle/>
                    <a:p>
                      <a:pPr algn="r" rtl="1"/>
                      <a:r>
                        <a:rPr lang="ar-JO" sz="2400" dirty="0">
                          <a:solidFill>
                            <a:srgbClr val="FFFF00"/>
                          </a:solidFill>
                        </a:rPr>
                        <a:t>كولوسي 1: 27 </a:t>
                      </a:r>
                      <a:br>
                        <a:rPr lang="en-US" sz="2400" dirty="0">
                          <a:solidFill>
                            <a:srgbClr val="FFFF00"/>
                          </a:solidFill>
                        </a:rPr>
                      </a:br>
                      <a:r>
                        <a:rPr lang="ar-JO" sz="2400" kern="1200" dirty="0">
                          <a:solidFill>
                            <a:schemeClr val="lt1"/>
                          </a:solidFill>
                          <a:latin typeface="+mn-lt"/>
                          <a:ea typeface="+mn-ea"/>
                          <a:cs typeface="+mn-cs"/>
                        </a:rPr>
                        <a:t>الَّذِينَ أَرَادَ اللهُ أَنْ يُعَرِّفَهُمْ مَا هُوَ غِنَى مَجْدِ هذَا السِّرِّ فِي الأُمَمِ، الَّذِي هُوَ </a:t>
                      </a:r>
                      <a:r>
                        <a:rPr lang="ar-JO" sz="2400" kern="1200" dirty="0">
                          <a:solidFill>
                            <a:srgbClr val="FFFF00"/>
                          </a:solidFill>
                          <a:latin typeface="+mn-lt"/>
                          <a:ea typeface="+mn-ea"/>
                          <a:cs typeface="+mn-cs"/>
                        </a:rPr>
                        <a:t>الْمَسِيحُ</a:t>
                      </a:r>
                      <a:r>
                        <a:rPr lang="ar-JO" sz="2400" kern="1200" dirty="0">
                          <a:solidFill>
                            <a:schemeClr val="lt1"/>
                          </a:solidFill>
                          <a:latin typeface="+mn-lt"/>
                          <a:ea typeface="+mn-ea"/>
                          <a:cs typeface="+mn-cs"/>
                        </a:rPr>
                        <a:t> </a:t>
                      </a:r>
                      <a:r>
                        <a:rPr lang="ar-JO" sz="2400" kern="1200" dirty="0">
                          <a:solidFill>
                            <a:srgbClr val="FFFF00"/>
                          </a:solidFill>
                          <a:latin typeface="+mn-lt"/>
                          <a:ea typeface="+mn-ea"/>
                          <a:cs typeface="+mn-cs"/>
                        </a:rPr>
                        <a:t>فِيكُمْ</a:t>
                      </a:r>
                      <a:r>
                        <a:rPr lang="ar-JO" sz="2400" kern="1200" dirty="0">
                          <a:solidFill>
                            <a:schemeClr val="lt1"/>
                          </a:solidFill>
                          <a:latin typeface="+mn-lt"/>
                          <a:ea typeface="+mn-ea"/>
                          <a:cs typeface="+mn-cs"/>
                        </a:rPr>
                        <a:t> رَجَاءُ الْمَجْدِ.</a:t>
                      </a:r>
                      <a:endParaRPr lang="en-US" sz="2400" kern="1200" dirty="0">
                        <a:solidFill>
                          <a:schemeClr val="lt1"/>
                        </a:solidFill>
                        <a:latin typeface="+mn-lt"/>
                        <a:ea typeface="+mn-ea"/>
                        <a:cs typeface="+mn-cs"/>
                      </a:endParaRPr>
                    </a:p>
                  </a:txBody>
                  <a:tcPr>
                    <a:solidFill>
                      <a:srgbClr val="000090"/>
                    </a:solidFill>
                  </a:tcPr>
                </a:tc>
                <a:tc>
                  <a:txBody>
                    <a:bodyPr/>
                    <a:lstStyle/>
                    <a:p>
                      <a:pPr algn="r"/>
                      <a:r>
                        <a:rPr lang="ar-JO" sz="2400" dirty="0">
                          <a:solidFill>
                            <a:srgbClr val="FFFF00"/>
                          </a:solidFill>
                        </a:rPr>
                        <a:t>1كورنثوس 3: 16ب</a:t>
                      </a:r>
                      <a:endParaRPr lang="en-US" sz="2400" dirty="0"/>
                    </a:p>
                    <a:p>
                      <a:pPr algn="r" rtl="1"/>
                      <a:r>
                        <a:rPr lang="ar-JO" sz="2400" kern="1200" dirty="0">
                          <a:solidFill>
                            <a:schemeClr val="lt1"/>
                          </a:solidFill>
                          <a:latin typeface="+mn-lt"/>
                          <a:ea typeface="+mn-ea"/>
                          <a:cs typeface="+mn-cs"/>
                        </a:rPr>
                        <a:t>أمَا تَعْلَمُونَ أَنَّكُمْ هَيْكَلُ اللهِ، </a:t>
                      </a:r>
                      <a:r>
                        <a:rPr lang="ar-JO" sz="2400" kern="1200" dirty="0">
                          <a:solidFill>
                            <a:srgbClr val="FFFF00"/>
                          </a:solidFill>
                          <a:latin typeface="+mn-lt"/>
                          <a:ea typeface="+mn-ea"/>
                          <a:cs typeface="+mn-cs"/>
                        </a:rPr>
                        <a:t>وَرُوحُ اللهِ يَسْكُنُ فِيكُمْ</a:t>
                      </a:r>
                      <a:r>
                        <a:rPr lang="ar-JO" sz="2400" kern="1200" dirty="0">
                          <a:solidFill>
                            <a:schemeClr val="lt1"/>
                          </a:solidFill>
                          <a:latin typeface="+mn-lt"/>
                          <a:ea typeface="+mn-ea"/>
                          <a:cs typeface="+mn-cs"/>
                        </a:rPr>
                        <a:t>؟</a:t>
                      </a:r>
                    </a:p>
                  </a:txBody>
                  <a:tcPr>
                    <a:solidFill>
                      <a:srgbClr val="000090"/>
                    </a:solidFill>
                  </a:tcPr>
                </a:tc>
                <a:extLst>
                  <a:ext uri="{0D108BD9-81ED-4DB2-BD59-A6C34878D82A}">
                    <a16:rowId xmlns:a16="http://schemas.microsoft.com/office/drawing/2014/main" val="10001"/>
                  </a:ext>
                </a:extLst>
              </a:tr>
            </a:tbl>
          </a:graphicData>
        </a:graphic>
      </p:graphicFrame>
      <p:sp>
        <p:nvSpPr>
          <p:cNvPr id="6" name="Rectangle 5"/>
          <p:cNvSpPr/>
          <p:nvPr/>
        </p:nvSpPr>
        <p:spPr>
          <a:xfrm>
            <a:off x="2286000" y="2274838"/>
            <a:ext cx="4572000" cy="369332"/>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62902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0" y="-1"/>
            <a:ext cx="9144000" cy="6067313"/>
            <a:chOff x="0" y="-1"/>
            <a:chExt cx="9144000" cy="6067313"/>
          </a:xfrm>
        </p:grpSpPr>
        <p:pic>
          <p:nvPicPr>
            <p:cNvPr id="3" name="Picture 2"/>
            <p:cNvPicPr>
              <a:picLocks noChangeAspect="1"/>
            </p:cNvPicPr>
            <p:nvPr/>
          </p:nvPicPr>
          <p:blipFill>
            <a:blip r:embed="rId3"/>
            <a:stretch>
              <a:fillRect/>
            </a:stretch>
          </p:blipFill>
          <p:spPr>
            <a:xfrm>
              <a:off x="0" y="-1"/>
              <a:ext cx="9144000" cy="6067313"/>
            </a:xfrm>
            <a:prstGeom prst="rect">
              <a:avLst/>
            </a:prstGeom>
          </p:spPr>
        </p:pic>
        <p:sp>
          <p:nvSpPr>
            <p:cNvPr id="2" name="Rectangle 1"/>
            <p:cNvSpPr/>
            <p:nvPr/>
          </p:nvSpPr>
          <p:spPr bwMode="auto">
            <a:xfrm rot="1069447">
              <a:off x="6733559" y="2086561"/>
              <a:ext cx="1246375" cy="1065100"/>
            </a:xfrm>
            <a:prstGeom prst="rect">
              <a:avLst/>
            </a:prstGeom>
            <a:solidFill>
              <a:srgbClr val="F6F6F6"/>
            </a:solidFill>
            <a:ln w="12700" cap="sq"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 name="Rectangle 6"/>
            <p:cNvSpPr/>
            <p:nvPr/>
          </p:nvSpPr>
          <p:spPr bwMode="auto">
            <a:xfrm rot="2213112">
              <a:off x="1367915" y="3168475"/>
              <a:ext cx="1246375" cy="1065100"/>
            </a:xfrm>
            <a:prstGeom prst="rect">
              <a:avLst/>
            </a:prstGeom>
            <a:solidFill>
              <a:srgbClr val="F6F6F6"/>
            </a:solidFill>
            <a:ln w="12700" cap="sq"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8" name="Rectangle 7"/>
            <p:cNvSpPr/>
            <p:nvPr/>
          </p:nvSpPr>
          <p:spPr bwMode="auto">
            <a:xfrm rot="3464359">
              <a:off x="7102392" y="2535276"/>
              <a:ext cx="1000976" cy="1065100"/>
            </a:xfrm>
            <a:prstGeom prst="rect">
              <a:avLst/>
            </a:prstGeom>
            <a:solidFill>
              <a:srgbClr val="F6F6F6"/>
            </a:solidFill>
            <a:ln w="12700" cap="sq"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9" name="Rectangle 8"/>
            <p:cNvSpPr/>
            <p:nvPr/>
          </p:nvSpPr>
          <p:spPr bwMode="auto">
            <a:xfrm rot="20835373">
              <a:off x="1496203" y="2749562"/>
              <a:ext cx="5643153" cy="1331998"/>
            </a:xfrm>
            <a:prstGeom prst="rect">
              <a:avLst/>
            </a:prstGeom>
            <a:solidFill>
              <a:srgbClr val="F6F6F6"/>
            </a:solidFill>
            <a:ln w="12700" cap="sq"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Arial" pitchFamily="34" charset="0"/>
                <a:ea typeface="+mn-ea"/>
                <a:cs typeface="+mn-cs"/>
              </a:endParaRPr>
            </a:p>
          </p:txBody>
        </p:sp>
      </p:grpSp>
      <p:sp>
        <p:nvSpPr>
          <p:cNvPr id="10" name="Title 9"/>
          <p:cNvSpPr>
            <a:spLocks noGrp="1"/>
          </p:cNvSpPr>
          <p:nvPr>
            <p:ph type="ctrTitle"/>
          </p:nvPr>
        </p:nvSpPr>
        <p:spPr>
          <a:xfrm rot="20864653">
            <a:off x="757309" y="2122748"/>
            <a:ext cx="7772400" cy="2143760"/>
          </a:xfrm>
        </p:spPr>
        <p:txBody>
          <a:bodyPr/>
          <a:lstStyle/>
          <a:p>
            <a:r>
              <a:rPr lang="ar-JO" altLang="en-US" sz="13800" b="1" dirty="0">
                <a:solidFill>
                  <a:srgbClr val="800000"/>
                </a:solidFill>
                <a:latin typeface="Times New Roman"/>
                <a:cs typeface="Times New Roman"/>
              </a:rPr>
              <a:t>الحقّ</a:t>
            </a:r>
            <a:endParaRPr lang="en-US" sz="5400" dirty="0">
              <a:latin typeface="Times New Roman"/>
              <a:cs typeface="Times New Roman"/>
            </a:endParaRPr>
          </a:p>
        </p:txBody>
      </p:sp>
      <p:sp>
        <p:nvSpPr>
          <p:cNvPr id="6" name="TextBox 5">
            <a:extLst>
              <a:ext uri="{FF2B5EF4-FFF2-40B4-BE49-F238E27FC236}">
                <a16:creationId xmlns:a16="http://schemas.microsoft.com/office/drawing/2014/main" id="{F86820D3-8F83-A99C-2618-AC9D40BA5DA5}"/>
              </a:ext>
            </a:extLst>
          </p:cNvPr>
          <p:cNvSpPr txBox="1"/>
          <p:nvPr/>
        </p:nvSpPr>
        <p:spPr>
          <a:xfrm flipH="1">
            <a:off x="2427178" y="6139543"/>
            <a:ext cx="4969301"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a:ea typeface="+mn-ea"/>
                <a:cs typeface="+mn-cs"/>
              </a:rPr>
              <a:t>الآب والابن والروح </a:t>
            </a:r>
            <a:r>
              <a:rPr kumimoji="0" lang="ar-JO" sz="1800" b="1" i="0" u="none" strike="noStrike" kern="1200" cap="none" spc="0" normalizeH="0" baseline="0" noProof="0">
                <a:ln>
                  <a:noFill/>
                </a:ln>
                <a:solidFill>
                  <a:srgbClr val="FFFFFF"/>
                </a:solidFill>
                <a:effectLst/>
                <a:uLnTx/>
                <a:uFillTx/>
                <a:latin typeface="Arial"/>
                <a:ea typeface="+mn-ea"/>
                <a:cs typeface="+mn-cs"/>
              </a:rPr>
              <a:t>القدس يُدعَون </a:t>
            </a:r>
            <a:r>
              <a:rPr kumimoji="0" lang="ar-JO" sz="1800" b="1" i="0" u="none" strike="noStrike" kern="1200" cap="none" spc="0" normalizeH="0" baseline="0" noProof="0" dirty="0">
                <a:ln>
                  <a:noFill/>
                </a:ln>
                <a:solidFill>
                  <a:srgbClr val="FFFFFF"/>
                </a:solidFill>
                <a:effectLst/>
                <a:uLnTx/>
                <a:uFillTx/>
                <a:latin typeface="Arial"/>
                <a:ea typeface="+mn-ea"/>
                <a:cs typeface="+mn-cs"/>
              </a:rPr>
              <a:t>بالحقّ</a:t>
            </a: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85652462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34400" cy="762000"/>
          </a:xfrm>
          <a:solidFill>
            <a:srgbClr val="800000"/>
          </a:solidFill>
        </p:spPr>
        <p:txBody>
          <a:bodyPr/>
          <a:lstStyle/>
          <a:p>
            <a:pPr algn="r" rtl="1"/>
            <a:r>
              <a:rPr lang="en-US" sz="2800" b="1" dirty="0"/>
              <a:t>6</a:t>
            </a:r>
            <a:r>
              <a:rPr lang="ar-JO" sz="2800" b="1" dirty="0"/>
              <a:t>. كل من الآب والابن والروح القدس هو الله</a:t>
            </a:r>
            <a:r>
              <a:rPr lang="en-US" sz="2800" b="1" dirty="0"/>
              <a:t>.</a:t>
            </a:r>
          </a:p>
        </p:txBody>
      </p:sp>
      <p:sp>
        <p:nvSpPr>
          <p:cNvPr id="3" name="TextBox 2"/>
          <p:cNvSpPr txBox="1"/>
          <p:nvPr/>
        </p:nvSpPr>
        <p:spPr>
          <a:xfrm>
            <a:off x="8610600" y="0"/>
            <a:ext cx="441197"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rPr>
              <a:t>iii</a:t>
            </a:r>
          </a:p>
        </p:txBody>
      </p:sp>
      <p:graphicFrame>
        <p:nvGraphicFramePr>
          <p:cNvPr id="4" name="Table 3"/>
          <p:cNvGraphicFramePr>
            <a:graphicFrameLocks noGrp="1"/>
          </p:cNvGraphicFramePr>
          <p:nvPr/>
        </p:nvGraphicFramePr>
        <p:xfrm>
          <a:off x="4618" y="838200"/>
          <a:ext cx="9067800" cy="5532119"/>
        </p:xfrm>
        <a:graphic>
          <a:graphicData uri="http://schemas.openxmlformats.org/drawingml/2006/table">
            <a:tbl>
              <a:tblPr firstRow="1" bandRow="1">
                <a:tableStyleId>{37CE84F3-28C3-443E-9E96-99CF82512B78}</a:tableStyleId>
              </a:tblPr>
              <a:tblGrid>
                <a:gridCol w="1447800">
                  <a:extLst>
                    <a:ext uri="{9D8B030D-6E8A-4147-A177-3AD203B41FA5}">
                      <a16:colId xmlns:a16="http://schemas.microsoft.com/office/drawing/2014/main" val="20000"/>
                    </a:ext>
                  </a:extLst>
                </a:gridCol>
                <a:gridCol w="2586182">
                  <a:extLst>
                    <a:ext uri="{9D8B030D-6E8A-4147-A177-3AD203B41FA5}">
                      <a16:colId xmlns:a16="http://schemas.microsoft.com/office/drawing/2014/main" val="20001"/>
                    </a:ext>
                  </a:extLst>
                </a:gridCol>
                <a:gridCol w="2766868">
                  <a:extLst>
                    <a:ext uri="{9D8B030D-6E8A-4147-A177-3AD203B41FA5}">
                      <a16:colId xmlns:a16="http://schemas.microsoft.com/office/drawing/2014/main" val="20002"/>
                    </a:ext>
                  </a:extLst>
                </a:gridCol>
                <a:gridCol w="2266950">
                  <a:extLst>
                    <a:ext uri="{9D8B030D-6E8A-4147-A177-3AD203B41FA5}">
                      <a16:colId xmlns:a16="http://schemas.microsoft.com/office/drawing/2014/main" val="20003"/>
                    </a:ext>
                  </a:extLst>
                </a:gridCol>
              </a:tblGrid>
              <a:tr h="7796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JO" sz="2000" b="1" kern="1200" dirty="0">
                          <a:solidFill>
                            <a:schemeClr val="lt1"/>
                          </a:solidFill>
                          <a:latin typeface="+mn-lt"/>
                          <a:ea typeface="+mn-ea"/>
                          <a:cs typeface="+mn-cs"/>
                        </a:rPr>
                        <a:t>الصفة</a:t>
                      </a:r>
                      <a:r>
                        <a:rPr lang="en-US" sz="2000" b="1" kern="1200" dirty="0">
                          <a:solidFill>
                            <a:schemeClr val="lt1"/>
                          </a:solidFill>
                          <a:latin typeface="+mn-lt"/>
                          <a:ea typeface="+mn-ea"/>
                          <a:cs typeface="+mn-cs"/>
                        </a:rPr>
                        <a:t>/</a:t>
                      </a:r>
                      <a:r>
                        <a:rPr lang="ar-JO" sz="2000" b="1" kern="1200" dirty="0">
                          <a:solidFill>
                            <a:schemeClr val="lt1"/>
                          </a:solidFill>
                          <a:latin typeface="+mn-lt"/>
                          <a:ea typeface="+mn-ea"/>
                          <a:cs typeface="+mn-cs"/>
                        </a:rPr>
                        <a:t>اللقب</a:t>
                      </a:r>
                      <a:endParaRPr lang="en-US" sz="2000" b="1" kern="1200" dirty="0">
                        <a:solidFill>
                          <a:schemeClr val="lt1"/>
                        </a:solidFill>
                        <a:latin typeface="+mn-lt"/>
                        <a:ea typeface="+mn-ea"/>
                        <a:cs typeface="+mn-cs"/>
                      </a:endParaRPr>
                    </a:p>
                    <a:p>
                      <a:pPr algn="ctr"/>
                      <a:endParaRPr lang="en-US" sz="2400" dirty="0"/>
                    </a:p>
                  </a:txBody>
                  <a:tcPr anchor="ctr"/>
                </a:tc>
                <a:tc>
                  <a:txBody>
                    <a:bodyPr/>
                    <a:lstStyle/>
                    <a:p>
                      <a:pPr algn="ctr"/>
                      <a:r>
                        <a:rPr lang="ar-JO" sz="2800" dirty="0"/>
                        <a:t>الآب</a:t>
                      </a:r>
                      <a:endParaRPr lang="en-US" sz="2800" dirty="0"/>
                    </a:p>
                  </a:txBody>
                  <a:tcPr anchor="ctr"/>
                </a:tc>
                <a:tc>
                  <a:txBody>
                    <a:bodyPr/>
                    <a:lstStyle/>
                    <a:p>
                      <a:pPr algn="ctr"/>
                      <a:r>
                        <a:rPr lang="ar-JO" sz="2800" dirty="0"/>
                        <a:t>الابن</a:t>
                      </a:r>
                      <a:endParaRPr lang="en-US" sz="2800" dirty="0"/>
                    </a:p>
                  </a:txBody>
                  <a:tcPr anchor="ctr"/>
                </a:tc>
                <a:tc>
                  <a:txBody>
                    <a:bodyPr/>
                    <a:lstStyle/>
                    <a:p>
                      <a:pPr algn="ctr"/>
                      <a:r>
                        <a:rPr lang="ar-JO" sz="2800" dirty="0"/>
                        <a:t>الروح القدس </a:t>
                      </a:r>
                      <a:endParaRPr lang="en-US" sz="2800" dirty="0"/>
                    </a:p>
                  </a:txBody>
                  <a:tcPr anchor="ctr"/>
                </a:tc>
                <a:extLst>
                  <a:ext uri="{0D108BD9-81ED-4DB2-BD59-A6C34878D82A}">
                    <a16:rowId xmlns:a16="http://schemas.microsoft.com/office/drawing/2014/main" val="10000"/>
                  </a:ext>
                </a:extLst>
              </a:tr>
              <a:tr h="4752420">
                <a:tc>
                  <a:txBody>
                    <a:bodyPr/>
                    <a:lstStyle/>
                    <a:p>
                      <a:r>
                        <a:rPr lang="ar-JO" sz="2400" dirty="0"/>
                        <a:t>قدوس</a:t>
                      </a:r>
                      <a:endParaRPr lang="en-US" sz="2400" dirty="0"/>
                    </a:p>
                  </a:txBody>
                  <a:tcPr>
                    <a:solidFill>
                      <a:srgbClr val="000090"/>
                    </a:solidFill>
                  </a:tcPr>
                </a:tc>
                <a:tc>
                  <a:txBody>
                    <a:bodyPr/>
                    <a:lstStyle/>
                    <a:p>
                      <a:pPr algn="r" rtl="1"/>
                      <a:r>
                        <a:rPr lang="ar-JO" sz="2400" dirty="0">
                          <a:solidFill>
                            <a:srgbClr val="FFFF00"/>
                          </a:solidFill>
                        </a:rPr>
                        <a:t>أشعياء 6: 3 </a:t>
                      </a:r>
                    </a:p>
                    <a:p>
                      <a:pPr marL="0" marR="0" lvl="0" indent="0" algn="r" defTabSz="914400" rtl="1" eaLnBrk="1" fontAlgn="auto" latinLnBrk="0" hangingPunct="1">
                        <a:lnSpc>
                          <a:spcPct val="100000"/>
                        </a:lnSpc>
                        <a:spcBef>
                          <a:spcPts val="0"/>
                        </a:spcBef>
                        <a:spcAft>
                          <a:spcPts val="0"/>
                        </a:spcAft>
                        <a:buClrTx/>
                        <a:buSzTx/>
                        <a:buFontTx/>
                        <a:buNone/>
                        <a:tabLst/>
                        <a:defRPr/>
                      </a:pPr>
                      <a:r>
                        <a:rPr lang="ar-JO" sz="2400" kern="1200" dirty="0">
                          <a:solidFill>
                            <a:schemeClr val="lt1"/>
                          </a:solidFill>
                          <a:latin typeface="+mn-lt"/>
                          <a:ea typeface="+mn-ea"/>
                          <a:cs typeface="+mn-cs"/>
                        </a:rPr>
                        <a:t>وَهذَا نَادَى ذَاكَ وَقَالَ: «</a:t>
                      </a:r>
                      <a:r>
                        <a:rPr lang="ar-JO" sz="2400" kern="1200" dirty="0">
                          <a:solidFill>
                            <a:srgbClr val="FFFF00"/>
                          </a:solidFill>
                          <a:latin typeface="+mn-lt"/>
                          <a:ea typeface="+mn-ea"/>
                          <a:cs typeface="+mn-cs"/>
                        </a:rPr>
                        <a:t>قُدُّوسٌ، قُدُّوسٌ، قُدُّوسٌ رَبُّ الْجُنُودِ</a:t>
                      </a:r>
                      <a:r>
                        <a:rPr lang="ar-JO" sz="2400" kern="1200" dirty="0">
                          <a:solidFill>
                            <a:schemeClr val="lt1"/>
                          </a:solidFill>
                          <a:latin typeface="+mn-lt"/>
                          <a:ea typeface="+mn-ea"/>
                          <a:cs typeface="+mn-cs"/>
                        </a:rPr>
                        <a:t>. مَجْدُهُ مِلْءُ كُلِّ الأَرْضِ».</a:t>
                      </a:r>
                    </a:p>
                    <a:p>
                      <a:pPr algn="r" rtl="1"/>
                      <a:endParaRPr lang="en-US" sz="2400" dirty="0">
                        <a:solidFill>
                          <a:srgbClr val="FFFF00"/>
                        </a:solidFill>
                      </a:endParaRPr>
                    </a:p>
                  </a:txBody>
                  <a:tcPr>
                    <a:solidFill>
                      <a:srgbClr val="000090"/>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JO" sz="2400" dirty="0">
                          <a:solidFill>
                            <a:srgbClr val="FFFF00"/>
                          </a:solidFill>
                        </a:rPr>
                        <a:t>مرقس 1: 24 </a:t>
                      </a:r>
                    </a:p>
                    <a:p>
                      <a:pPr marL="0" marR="0" indent="0" algn="r" defTabSz="914400" rtl="1" eaLnBrk="1" fontAlgn="auto" latinLnBrk="0" hangingPunct="1">
                        <a:lnSpc>
                          <a:spcPct val="100000"/>
                        </a:lnSpc>
                        <a:spcBef>
                          <a:spcPts val="0"/>
                        </a:spcBef>
                        <a:spcAft>
                          <a:spcPts val="0"/>
                        </a:spcAft>
                        <a:buClrTx/>
                        <a:buSzTx/>
                        <a:buFontTx/>
                        <a:buNone/>
                        <a:tabLst/>
                        <a:defRPr/>
                      </a:pPr>
                      <a:endParaRPr lang="ar-JO" sz="2400" dirty="0">
                        <a:solidFill>
                          <a:srgbClr val="FFFF00"/>
                        </a:solidFill>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JO" sz="2400" kern="1200" dirty="0">
                          <a:solidFill>
                            <a:schemeClr val="lt1"/>
                          </a:solidFill>
                          <a:latin typeface="+mn-lt"/>
                          <a:ea typeface="+mn-ea"/>
                          <a:cs typeface="+mn-cs"/>
                        </a:rPr>
                        <a:t>قَائِلًا: «آهِ! مَا لَنَا وَلَكَ يَا يَسُوعُ النَّاصِرِيُّ؟ أَتَيْتَ لِتُهْلِكَنَا! أَنَا </a:t>
                      </a:r>
                      <a:r>
                        <a:rPr lang="ar-JO" sz="2400" kern="1200" dirty="0">
                          <a:solidFill>
                            <a:srgbClr val="FFFF00"/>
                          </a:solidFill>
                          <a:latin typeface="+mn-lt"/>
                          <a:ea typeface="+mn-ea"/>
                          <a:cs typeface="+mn-cs"/>
                        </a:rPr>
                        <a:t>أَعْرِفُكَ مَنْ أَنْتَ: قُدُّوسُ اللهِ</a:t>
                      </a:r>
                      <a:r>
                        <a:rPr lang="ar-JO" sz="2400" kern="1200" dirty="0">
                          <a:solidFill>
                            <a:schemeClr val="lt1"/>
                          </a:solidFill>
                          <a:latin typeface="+mn-lt"/>
                          <a:ea typeface="+mn-ea"/>
                          <a:cs typeface="+mn-cs"/>
                        </a:rPr>
                        <a:t>!»</a:t>
                      </a:r>
                    </a:p>
                    <a:p>
                      <a:pPr marL="0" marR="0" indent="0" algn="r" defTabSz="914400" rtl="1" eaLnBrk="1" fontAlgn="auto" latinLnBrk="0" hangingPunct="1">
                        <a:lnSpc>
                          <a:spcPct val="100000"/>
                        </a:lnSpc>
                        <a:spcBef>
                          <a:spcPts val="0"/>
                        </a:spcBef>
                        <a:spcAft>
                          <a:spcPts val="0"/>
                        </a:spcAft>
                        <a:buClrTx/>
                        <a:buSzTx/>
                        <a:buFontTx/>
                        <a:buNone/>
                        <a:tabLst/>
                        <a:defRPr/>
                      </a:pPr>
                      <a:endParaRPr lang="en-US" sz="2400" dirty="0">
                        <a:solidFill>
                          <a:srgbClr val="FFFF00"/>
                        </a:solidFill>
                      </a:endParaRPr>
                    </a:p>
                  </a:txBody>
                  <a:tcPr>
                    <a:solidFill>
                      <a:srgbClr val="000090"/>
                    </a:solidFill>
                  </a:tcPr>
                </a:tc>
                <a:tc>
                  <a:txBody>
                    <a:bodyPr/>
                    <a:lstStyle/>
                    <a:p>
                      <a:pPr algn="r" rtl="1"/>
                      <a:r>
                        <a:rPr lang="ar-JO" sz="2400" dirty="0">
                          <a:solidFill>
                            <a:srgbClr val="FFFF00"/>
                          </a:solidFill>
                        </a:rPr>
                        <a:t>لوقا 11: 13 </a:t>
                      </a:r>
                    </a:p>
                    <a:p>
                      <a:pPr algn="r" rtl="1"/>
                      <a:r>
                        <a:rPr lang="ar-JO" sz="2400" kern="1200" dirty="0">
                          <a:solidFill>
                            <a:schemeClr val="lt1"/>
                          </a:solidFill>
                          <a:latin typeface="+mn-lt"/>
                          <a:ea typeface="+mn-ea"/>
                          <a:cs typeface="+mn-cs"/>
                        </a:rPr>
                        <a:t>"فَإِنْ كُنْتُمْ وَأَنْتُمْ أَشْرَارٌ تَعْرِفُونَ أَنْ تُعْطُوا أَوْلاَدَكُمْ عَطَايَا جَيِّدَةً، فَكَمْ بِالْحَرِيِّ الآبُ الَّذِي مِنَ السَّمَاءِ، يُعْطِي </a:t>
                      </a:r>
                      <a:r>
                        <a:rPr lang="ar-JO" sz="2400" kern="1200" dirty="0">
                          <a:solidFill>
                            <a:srgbClr val="FFFF00"/>
                          </a:solidFill>
                          <a:latin typeface="+mn-lt"/>
                          <a:ea typeface="+mn-ea"/>
                          <a:cs typeface="+mn-cs"/>
                        </a:rPr>
                        <a:t>الرُّوحَ الْقُدُسَ </a:t>
                      </a:r>
                      <a:r>
                        <a:rPr lang="ar-JO" sz="2400" kern="1200" dirty="0">
                          <a:solidFill>
                            <a:schemeClr val="lt1"/>
                          </a:solidFill>
                          <a:latin typeface="+mn-lt"/>
                          <a:ea typeface="+mn-ea"/>
                          <a:cs typeface="+mn-cs"/>
                        </a:rPr>
                        <a:t>لِلَّذِينَ يَسْأَلُونَهُ؟" </a:t>
                      </a:r>
                    </a:p>
                    <a:p>
                      <a:br>
                        <a:rPr lang="ar-JO" sz="2400" dirty="0"/>
                      </a:br>
                      <a:br>
                        <a:rPr lang="en-US" sz="2400" dirty="0"/>
                      </a:br>
                      <a:endParaRPr lang="en-US" sz="2400" dirty="0"/>
                    </a:p>
                  </a:txBody>
                  <a:tcPr>
                    <a:solidFill>
                      <a:srgbClr val="000090"/>
                    </a:solidFill>
                  </a:tcPr>
                </a:tc>
                <a:extLst>
                  <a:ext uri="{0D108BD9-81ED-4DB2-BD59-A6C34878D82A}">
                    <a16:rowId xmlns:a16="http://schemas.microsoft.com/office/drawing/2014/main" val="10001"/>
                  </a:ext>
                </a:extLst>
              </a:tr>
            </a:tbl>
          </a:graphicData>
        </a:graphic>
      </p:graphicFrame>
      <p:sp>
        <p:nvSpPr>
          <p:cNvPr id="6" name="Rectangle 5"/>
          <p:cNvSpPr/>
          <p:nvPr/>
        </p:nvSpPr>
        <p:spPr>
          <a:xfrm>
            <a:off x="2976880" y="4817408"/>
            <a:ext cx="4572000" cy="369332"/>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79045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5" name="Rectangle 2"/>
          <p:cNvSpPr>
            <a:spLocks noGrp="1" noChangeArrowheads="1"/>
          </p:cNvSpPr>
          <p:nvPr>
            <p:ph type="title" idx="4294967295"/>
          </p:nvPr>
        </p:nvSpPr>
        <p:spPr/>
        <p:txBody>
          <a:bodyPr/>
          <a:lstStyle/>
          <a:p>
            <a:pPr eaLnBrk="1" hangingPunct="1"/>
            <a:r>
              <a:rPr lang="en-US">
                <a:latin typeface="Times New Roman" charset="0"/>
                <a:ea typeface="ＭＳ Ｐゴシック" charset="0"/>
              </a:rPr>
              <a:t>Holy, Holy, Holy 1/4</a:t>
            </a:r>
          </a:p>
        </p:txBody>
      </p:sp>
      <p:pic>
        <p:nvPicPr>
          <p:cNvPr id="425986" name="Picture 3" descr="Mountain Scene 0169"/>
          <p:cNvPicPr>
            <a:picLocks noChangeAspect="1" noChangeArrowheads="1"/>
          </p:cNvPicPr>
          <p:nvPr/>
        </p:nvPicPr>
        <p:blipFill>
          <a:blip r:embed="rId3">
            <a:lum bright="-6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25987" name="Text Box 4"/>
          <p:cNvSpPr txBox="1">
            <a:spLocks noChangeArrowheads="1"/>
          </p:cNvSpPr>
          <p:nvPr/>
        </p:nvSpPr>
        <p:spPr bwMode="auto">
          <a:xfrm>
            <a:off x="0" y="549275"/>
            <a:ext cx="9144000" cy="706438"/>
          </a:xfrm>
          <a:prstGeom prst="rect">
            <a:avLst/>
          </a:prstGeom>
          <a:noFill/>
          <a:ln>
            <a:noFill/>
          </a:ln>
          <a:effectLst>
            <a:outerShdw dist="35921" dir="2700000" algn="ctr" rotWithShape="0">
              <a:schemeClr val="tx1">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4000" b="1" i="0" u="none" strike="noStrike" kern="1200" cap="none" spc="0" normalizeH="0" baseline="0" noProof="0" dirty="0">
                <a:ln>
                  <a:noFill/>
                </a:ln>
                <a:solidFill>
                  <a:srgbClr val="FFFFFF"/>
                </a:solidFill>
                <a:effectLst/>
                <a:uLnTx/>
                <a:uFillTx/>
                <a:latin typeface="Arial"/>
                <a:ea typeface="ＭＳ Ｐゴシック" charset="0"/>
                <a:cs typeface="Arial"/>
              </a:rPr>
              <a:t>قُدُّوسٌ قُدُّوسٌ قُدُّوسٌ</a:t>
            </a:r>
            <a:endParaRPr kumimoji="0" lang="en-US" sz="4000" b="1" i="0" u="none" strike="noStrike" kern="1200" cap="none" spc="0" normalizeH="0" baseline="0" noProof="0" dirty="0">
              <a:ln>
                <a:noFill/>
              </a:ln>
              <a:solidFill>
                <a:srgbClr val="FFFFFF"/>
              </a:solidFill>
              <a:effectLst/>
              <a:uLnTx/>
              <a:uFillTx/>
              <a:latin typeface="Arial" charset="0"/>
              <a:ea typeface="ＭＳ Ｐゴシック"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idx="4294967295"/>
          </p:nvPr>
        </p:nvSpPr>
        <p:spPr/>
        <p:txBody>
          <a:bodyPr/>
          <a:lstStyle/>
          <a:p>
            <a:pPr eaLnBrk="1" hangingPunct="1"/>
            <a:r>
              <a:rPr lang="en-US">
                <a:latin typeface="Times New Roman" charset="0"/>
              </a:rPr>
              <a:t>Holy, Holy, Holy 1/4</a:t>
            </a:r>
          </a:p>
        </p:txBody>
      </p:sp>
      <p:pic>
        <p:nvPicPr>
          <p:cNvPr id="45058" name="Picture 3" descr="Mountain Scene 009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876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2" name="Text Box 4"/>
          <p:cNvSpPr txBox="1">
            <a:spLocks noChangeArrowheads="1"/>
          </p:cNvSpPr>
          <p:nvPr/>
        </p:nvSpPr>
        <p:spPr bwMode="auto">
          <a:xfrm>
            <a:off x="1103273" y="3200400"/>
            <a:ext cx="7197804" cy="3416320"/>
          </a:xfrm>
          <a:prstGeom prst="rect">
            <a:avLst/>
          </a:prstGeom>
          <a:noFill/>
          <a:ln w="9525">
            <a:noFill/>
            <a:miter lim="800000"/>
            <a:headEnd/>
            <a:tailEnd/>
          </a:ln>
          <a:effectLst>
            <a:outerShdw blurRad="63500" dist="35921" dir="2700000" algn="ctr" rotWithShape="0">
              <a:schemeClr val="tx1">
                <a:alpha val="74998"/>
              </a:schemeClr>
            </a:outerShdw>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3600" b="1" i="0" u="none" strike="noStrike" kern="1200" cap="none" spc="0" normalizeH="0" baseline="0" noProof="0" dirty="0">
                <a:ln>
                  <a:noFill/>
                </a:ln>
                <a:solidFill>
                  <a:srgbClr val="FFFFFF"/>
                </a:solidFill>
                <a:effectLst/>
                <a:uLnTx/>
                <a:uFillTx/>
                <a:latin typeface="Arial" pitchFamily="-107" charset="0"/>
                <a:ea typeface="ＭＳ Ｐゴシック" charset="0"/>
                <a:cs typeface="ＭＳ Ｐゴシック" charset="0"/>
              </a:rPr>
              <a:t>قدّوس، قدّوس، قدّوس! الربّ الإله كليّ القدرة!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3600" b="1" i="0" u="none" strike="noStrike" kern="1200" cap="none" spc="0" normalizeH="0" baseline="0" noProof="0" dirty="0">
                <a:ln>
                  <a:noFill/>
                </a:ln>
                <a:solidFill>
                  <a:srgbClr val="FFFFFF"/>
                </a:solidFill>
                <a:effectLst/>
                <a:uLnTx/>
                <a:uFillTx/>
                <a:latin typeface="Arial" pitchFamily="-107" charset="0"/>
                <a:ea typeface="ＭＳ Ｐゴシック" charset="0"/>
                <a:cs typeface="ＭＳ Ｐゴシック" charset="0"/>
              </a:rPr>
              <a:t>في الصباح الباكر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3600" b="1" i="0" u="none" strike="noStrike" kern="1200" cap="none" spc="0" normalizeH="0" baseline="0" noProof="0" dirty="0">
                <a:ln>
                  <a:noFill/>
                </a:ln>
                <a:solidFill>
                  <a:srgbClr val="FFFFFF"/>
                </a:solidFill>
                <a:effectLst/>
                <a:uLnTx/>
                <a:uFillTx/>
                <a:latin typeface="Arial" pitchFamily="-107" charset="0"/>
                <a:ea typeface="ＭＳ Ｐゴシック" charset="0"/>
                <a:cs typeface="ＭＳ Ｐゴシック" charset="0"/>
              </a:rPr>
              <a:t>ترتفع لكِ ترنيمنا؛</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3600" b="1" i="0" u="none" strike="noStrike" kern="1200" cap="none" spc="0" normalizeH="0" baseline="0" noProof="0" dirty="0">
                <a:ln>
                  <a:noFill/>
                </a:ln>
                <a:solidFill>
                  <a:srgbClr val="FFFFFF"/>
                </a:solidFill>
                <a:effectLst/>
                <a:uLnTx/>
                <a:uFillTx/>
                <a:latin typeface="Arial" pitchFamily="-107" charset="0"/>
                <a:ea typeface="ＭＳ Ｐゴシック" charset="0"/>
                <a:cs typeface="ＭＳ Ｐゴシック" charset="0"/>
              </a:rPr>
              <a:t>قدّوس، قدّوس، قدّوس! الرحيم والقدير!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3600" b="1" i="0" u="none" strike="noStrike" kern="1200" cap="none" spc="0" normalizeH="0" baseline="0" noProof="0" dirty="0">
                <a:ln>
                  <a:noFill/>
                </a:ln>
                <a:solidFill>
                  <a:srgbClr val="FFFFFF"/>
                </a:solidFill>
                <a:effectLst/>
                <a:uLnTx/>
                <a:uFillTx/>
                <a:latin typeface="Arial" pitchFamily="-107" charset="0"/>
                <a:ea typeface="ＭＳ Ｐゴシック" charset="0"/>
                <a:cs typeface="ＭＳ Ｐゴシック" charset="0"/>
              </a:rPr>
              <a:t>الله في ثلاثة أقانيم!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3600" b="1" i="0" u="none" strike="noStrike" kern="1200" cap="none" spc="0" normalizeH="0" baseline="0" noProof="0" dirty="0">
                <a:ln>
                  <a:noFill/>
                </a:ln>
                <a:solidFill>
                  <a:srgbClr val="FFFFFF"/>
                </a:solidFill>
                <a:effectLst/>
                <a:uLnTx/>
                <a:uFillTx/>
                <a:latin typeface="Arial" pitchFamily="-107" charset="0"/>
                <a:ea typeface="ＭＳ Ｐゴシック" charset="0"/>
                <a:cs typeface="ＭＳ Ｐゴシック" charset="0"/>
              </a:rPr>
              <a:t>الثالوث المبارك!</a:t>
            </a:r>
            <a:endParaRPr kumimoji="0" lang="en-US" sz="3600" b="1" i="0" u="none" strike="noStrike" kern="1200" cap="none" spc="0" normalizeH="0" baseline="0" noProof="0" dirty="0">
              <a:ln>
                <a:noFill/>
              </a:ln>
              <a:solidFill>
                <a:srgbClr val="FFFFFF"/>
              </a:solidFill>
              <a:effectLst/>
              <a:uLnTx/>
              <a:uFillTx/>
              <a:latin typeface="Arial" pitchFamily="-107" charset="0"/>
              <a:ea typeface="ＭＳ Ｐゴシック" charset="0"/>
              <a:cs typeface="ＭＳ Ｐゴシック" charset="0"/>
            </a:endParaRPr>
          </a:p>
        </p:txBody>
      </p:sp>
    </p:spTree>
    <p:extLst>
      <p:ext uri="{BB962C8B-B14F-4D97-AF65-F5344CB8AC3E}">
        <p14:creationId xmlns:p14="http://schemas.microsoft.com/office/powerpoint/2010/main" val="4187814333"/>
      </p:ext>
    </p:extLst>
  </p:cSld>
  <p:clrMapOvr>
    <a:masterClrMapping/>
  </p:clrMapOvr>
  <p:transition>
    <p:cover dir="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3" name="Rectangle 2"/>
          <p:cNvSpPr>
            <a:spLocks noGrp="1" noChangeArrowheads="1"/>
          </p:cNvSpPr>
          <p:nvPr>
            <p:ph type="title" idx="4294967295"/>
          </p:nvPr>
        </p:nvSpPr>
        <p:spPr/>
        <p:txBody>
          <a:bodyPr/>
          <a:lstStyle/>
          <a:p>
            <a:pPr eaLnBrk="1" hangingPunct="1"/>
            <a:r>
              <a:rPr lang="en-US" dirty="0">
                <a:latin typeface="Times New Roman" charset="0"/>
              </a:rPr>
              <a:t>Holy, Holy, Holy 1/4</a:t>
            </a:r>
          </a:p>
        </p:txBody>
      </p:sp>
      <p:pic>
        <p:nvPicPr>
          <p:cNvPr id="2" name="Picture 3" descr="Mountain Scene 0169">
            <a:extLst>
              <a:ext uri="{FF2B5EF4-FFF2-40B4-BE49-F238E27FC236}">
                <a16:creationId xmlns:a16="http://schemas.microsoft.com/office/drawing/2014/main" id="{AFEBB8D7-8FCE-289B-3CA3-82E4C0EE3F11}"/>
              </a:ext>
            </a:extLst>
          </p:cNvPr>
          <p:cNvPicPr>
            <a:picLocks noChangeAspect="1" noChangeArrowheads="1"/>
          </p:cNvPicPr>
          <p:nvPr/>
        </p:nvPicPr>
        <p:blipFill>
          <a:blip r:embed="rId3">
            <a:lum bright="-6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2" name="Text Box 4"/>
          <p:cNvSpPr txBox="1">
            <a:spLocks noChangeArrowheads="1"/>
          </p:cNvSpPr>
          <p:nvPr/>
        </p:nvSpPr>
        <p:spPr bwMode="auto">
          <a:xfrm>
            <a:off x="2416764" y="1213546"/>
            <a:ext cx="4036682" cy="4524315"/>
          </a:xfrm>
          <a:prstGeom prst="rect">
            <a:avLst/>
          </a:prstGeom>
          <a:noFill/>
          <a:ln w="9525">
            <a:noFill/>
            <a:miter lim="800000"/>
            <a:headEnd/>
            <a:tailEnd/>
          </a:ln>
          <a:effectLst>
            <a:outerShdw blurRad="63500" dist="35921" dir="2700000" algn="ctr" rotWithShape="0">
              <a:schemeClr val="tx1">
                <a:alpha val="74998"/>
              </a:schemeClr>
            </a:outerShdw>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prstClr val="white"/>
                </a:solidFill>
                <a:effectLst/>
                <a:uLnTx/>
                <a:uFillTx/>
                <a:latin typeface="Arial" charset="0"/>
                <a:ea typeface="ＭＳ Ｐゴシック" charset="0"/>
                <a:cs typeface="+mn-cs"/>
              </a:rPr>
              <a:t>قدّوس، قدّوس، قدّوس!</a:t>
            </a:r>
            <a:r>
              <a:rPr kumimoji="0" lang="en-US" sz="3600" b="1" i="0" u="none" strike="noStrike" kern="1200" cap="none" spc="0" normalizeH="0" baseline="0" noProof="0" dirty="0">
                <a:ln>
                  <a:noFill/>
                </a:ln>
                <a:solidFill>
                  <a:prstClr val="white"/>
                </a:solidFill>
                <a:effectLst/>
                <a:uLnTx/>
                <a:uFillTx/>
                <a:latin typeface="Arial" charset="0"/>
                <a:ea typeface="ＭＳ Ｐゴシック" charset="0"/>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prstClr val="white"/>
                </a:solidFill>
                <a:effectLst/>
                <a:uLnTx/>
                <a:uFillTx/>
                <a:latin typeface="Arial" charset="0"/>
                <a:ea typeface="ＭＳ Ｐゴシック" charset="0"/>
                <a:cs typeface="+mn-cs"/>
              </a:rPr>
              <a:t>كلّ القدّيسين يعبدونك </a:t>
            </a:r>
            <a:endParaRPr kumimoji="0" lang="en-US" sz="3600" b="1" i="0" u="none" strike="noStrike" kern="1200" cap="none" spc="0" normalizeH="0" baseline="0" noProof="0" dirty="0">
              <a:ln>
                <a:noFill/>
              </a:ln>
              <a:solidFill>
                <a:prstClr val="white"/>
              </a:solidFill>
              <a:effectLst/>
              <a:uLnTx/>
              <a:uFillTx/>
              <a:latin typeface="Arial" charset="0"/>
              <a:ea typeface="ＭＳ Ｐゴシック"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prstClr val="white"/>
                </a:solidFill>
                <a:effectLst/>
                <a:uLnTx/>
                <a:uFillTx/>
                <a:latin typeface="Arial" charset="0"/>
                <a:ea typeface="ＭＳ Ｐゴシック" charset="0"/>
                <a:cs typeface="+mn-cs"/>
              </a:rPr>
              <a:t>ملقين تيجانهم الذهبية </a:t>
            </a:r>
            <a:endParaRPr kumimoji="0" lang="en-US" sz="3600" b="1" i="0" u="none" strike="noStrike" kern="1200" cap="none" spc="0" normalizeH="0" baseline="0" noProof="0" dirty="0">
              <a:ln>
                <a:noFill/>
              </a:ln>
              <a:solidFill>
                <a:prstClr val="white"/>
              </a:solidFill>
              <a:effectLst/>
              <a:uLnTx/>
              <a:uFillTx/>
              <a:latin typeface="Arial" charset="0"/>
              <a:ea typeface="ＭＳ Ｐゴシック"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prstClr val="white"/>
                </a:solidFill>
                <a:effectLst/>
                <a:uLnTx/>
                <a:uFillTx/>
                <a:latin typeface="Arial" charset="0"/>
                <a:ea typeface="ＭＳ Ｐゴシック" charset="0"/>
                <a:cs typeface="+mn-cs"/>
              </a:rPr>
              <a:t>حول البحر الزجاجي؛</a:t>
            </a:r>
            <a:endParaRPr kumimoji="0" lang="en-US" sz="3600" b="1" i="0" u="none" strike="noStrike" kern="1200" cap="none" spc="0" normalizeH="0" baseline="0" noProof="0" dirty="0">
              <a:ln>
                <a:noFill/>
              </a:ln>
              <a:solidFill>
                <a:prstClr val="white"/>
              </a:solidFill>
              <a:effectLst/>
              <a:uLnTx/>
              <a:uFillTx/>
              <a:latin typeface="Arial" charset="0"/>
              <a:ea typeface="ＭＳ Ｐゴシック"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prstClr val="white"/>
                </a:solidFill>
                <a:effectLst/>
                <a:uLnTx/>
                <a:uFillTx/>
                <a:latin typeface="Arial" charset="0"/>
                <a:ea typeface="ＭＳ Ｐゴシック" charset="0"/>
                <a:cs typeface="+mn-cs"/>
              </a:rPr>
              <a:t>الكروبيم والسيرافيم </a:t>
            </a:r>
            <a:endParaRPr kumimoji="0" lang="en-US" sz="3600" b="1" i="0" u="none" strike="noStrike" kern="1200" cap="none" spc="0" normalizeH="0" baseline="0" noProof="0" dirty="0">
              <a:ln>
                <a:noFill/>
              </a:ln>
              <a:solidFill>
                <a:prstClr val="white"/>
              </a:solidFill>
              <a:effectLst/>
              <a:uLnTx/>
              <a:uFillTx/>
              <a:latin typeface="Arial" charset="0"/>
              <a:ea typeface="ＭＳ Ｐゴシック"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prstClr val="white"/>
                </a:solidFill>
                <a:effectLst/>
                <a:uLnTx/>
                <a:uFillTx/>
                <a:latin typeface="Arial" charset="0"/>
                <a:ea typeface="ＭＳ Ｐゴシック" charset="0"/>
                <a:cs typeface="+mn-cs"/>
              </a:rPr>
              <a:t>يخرّون أمامك </a:t>
            </a:r>
            <a:endParaRPr kumimoji="0" lang="en-US" sz="3600" b="1" i="0" u="none" strike="noStrike" kern="1200" cap="none" spc="0" normalizeH="0" baseline="0" noProof="0" dirty="0">
              <a:ln>
                <a:noFill/>
              </a:ln>
              <a:solidFill>
                <a:prstClr val="white"/>
              </a:solidFill>
              <a:effectLst/>
              <a:uLnTx/>
              <a:uFillTx/>
              <a:latin typeface="Arial" charset="0"/>
              <a:ea typeface="ＭＳ Ｐゴシック"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prstClr val="white"/>
                </a:solidFill>
                <a:effectLst/>
                <a:uLnTx/>
                <a:uFillTx/>
                <a:latin typeface="Arial" charset="0"/>
                <a:ea typeface="ＭＳ Ｐゴシック" charset="0"/>
                <a:cs typeface="+mn-cs"/>
              </a:rPr>
              <a:t>الذي كان، والكائن </a:t>
            </a:r>
            <a:endParaRPr kumimoji="0" lang="en-US" sz="3600" b="1" i="0" u="none" strike="noStrike" kern="1200" cap="none" spc="0" normalizeH="0" baseline="0" noProof="0" dirty="0">
              <a:ln>
                <a:noFill/>
              </a:ln>
              <a:solidFill>
                <a:prstClr val="white"/>
              </a:solidFill>
              <a:effectLst/>
              <a:uLnTx/>
              <a:uFillTx/>
              <a:latin typeface="Arial" charset="0"/>
              <a:ea typeface="ＭＳ Ｐゴシック"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prstClr val="white"/>
                </a:solidFill>
                <a:effectLst/>
                <a:uLnTx/>
                <a:uFillTx/>
                <a:latin typeface="Arial" charset="0"/>
                <a:ea typeface="ＭＳ Ｐゴシック" charset="0"/>
                <a:cs typeface="+mn-cs"/>
              </a:rPr>
              <a:t>وسيظلّ إلى الأبد</a:t>
            </a:r>
            <a:endParaRPr kumimoji="0" lang="en-US" sz="3600" b="1" i="0" u="none" strike="noStrike" kern="1200" cap="none" spc="0" normalizeH="0" baseline="0" noProof="0" dirty="0">
              <a:ln>
                <a:noFill/>
              </a:ln>
              <a:solidFill>
                <a:prstClr val="white"/>
              </a:solidFill>
              <a:effectLst/>
              <a:uLnTx/>
              <a:uFillTx/>
              <a:latin typeface="Arial" charset="0"/>
              <a:ea typeface="ＭＳ Ｐゴシック" charset="0"/>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idx="4294967295"/>
          </p:nvPr>
        </p:nvSpPr>
        <p:spPr/>
        <p:txBody>
          <a:bodyPr/>
          <a:lstStyle/>
          <a:p>
            <a:pPr eaLnBrk="1" hangingPunct="1"/>
            <a:r>
              <a:rPr lang="en-US" dirty="0">
                <a:latin typeface="Times New Roman" charset="0"/>
              </a:rPr>
              <a:t>Holy, Holy, Holy 3/4</a:t>
            </a:r>
          </a:p>
        </p:txBody>
      </p:sp>
      <p:pic>
        <p:nvPicPr>
          <p:cNvPr id="49154" name="Picture 3" descr="Mountain Scene 005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 y="0"/>
            <a:ext cx="9448800" cy="708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9155" name="Text Box 4"/>
          <p:cNvSpPr txBox="1">
            <a:spLocks noChangeArrowheads="1"/>
          </p:cNvSpPr>
          <p:nvPr/>
        </p:nvSpPr>
        <p:spPr bwMode="auto">
          <a:xfrm>
            <a:off x="4251325" y="682625"/>
            <a:ext cx="18415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Times New Roman" charset="0"/>
              <a:ea typeface="ＭＳ Ｐゴシック" charset="0"/>
            </a:endParaRPr>
          </a:p>
        </p:txBody>
      </p:sp>
      <p:sp>
        <p:nvSpPr>
          <p:cNvPr id="12293" name="Text Box 5"/>
          <p:cNvSpPr txBox="1">
            <a:spLocks noChangeArrowheads="1"/>
          </p:cNvSpPr>
          <p:nvPr/>
        </p:nvSpPr>
        <p:spPr bwMode="auto">
          <a:xfrm>
            <a:off x="2433660" y="1152525"/>
            <a:ext cx="4287777" cy="4524315"/>
          </a:xfrm>
          <a:prstGeom prst="rect">
            <a:avLst/>
          </a:prstGeom>
          <a:noFill/>
          <a:ln w="9525">
            <a:noFill/>
            <a:miter lim="800000"/>
            <a:headEnd/>
            <a:tailEnd/>
          </a:ln>
          <a:effectLst>
            <a:outerShdw blurRad="63500" dist="35921" dir="2700000" algn="ctr" rotWithShape="0">
              <a:schemeClr val="tx1">
                <a:alpha val="74998"/>
              </a:schemeClr>
            </a:outerShdw>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prstClr val="white"/>
                </a:solidFill>
                <a:effectLst/>
                <a:uLnTx/>
                <a:uFillTx/>
                <a:latin typeface="Arial" charset="0"/>
                <a:ea typeface="ＭＳ Ｐゴシック" charset="0"/>
                <a:cs typeface="+mn-cs"/>
              </a:rPr>
              <a:t>قدّوس، قدّوس، قدّوس! </a:t>
            </a:r>
            <a:endParaRPr kumimoji="0" lang="en-US" sz="3600" b="1" i="0" u="none" strike="noStrike" kern="1200" cap="none" spc="0" normalizeH="0" baseline="0" noProof="0" dirty="0">
              <a:ln>
                <a:noFill/>
              </a:ln>
              <a:solidFill>
                <a:prstClr val="white"/>
              </a:solidFill>
              <a:effectLst/>
              <a:uLnTx/>
              <a:uFillTx/>
              <a:latin typeface="Arial" charset="0"/>
              <a:ea typeface="ＭＳ Ｐゴシック"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prstClr val="white"/>
                </a:solidFill>
                <a:effectLst/>
                <a:uLnTx/>
                <a:uFillTx/>
                <a:latin typeface="Arial" charset="0"/>
                <a:ea typeface="ＭＳ Ｐゴシック" charset="0"/>
                <a:cs typeface="+mn-cs"/>
              </a:rPr>
              <a:t>رغم الظلام الذي يخفي</a:t>
            </a:r>
            <a:endParaRPr kumimoji="0" lang="en-US" sz="3600" b="1" i="0" u="none" strike="noStrike" kern="1200" cap="none" spc="0" normalizeH="0" baseline="0" noProof="0" dirty="0">
              <a:ln>
                <a:noFill/>
              </a:ln>
              <a:solidFill>
                <a:prstClr val="white"/>
              </a:solidFill>
              <a:effectLst/>
              <a:uLnTx/>
              <a:uFillTx/>
              <a:latin typeface="Arial" charset="0"/>
              <a:ea typeface="ＭＳ Ｐゴシック"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prstClr val="white"/>
                </a:solidFill>
                <a:effectLst/>
                <a:uLnTx/>
                <a:uFillTx/>
                <a:latin typeface="Arial" charset="0"/>
                <a:ea typeface="ＭＳ Ｐゴシック" charset="0"/>
                <a:cs typeface="+mn-cs"/>
              </a:rPr>
              <a:t>رغم عين الإنسان الخاطىء</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prstClr val="white"/>
                </a:solidFill>
                <a:effectLst/>
                <a:uLnTx/>
                <a:uFillTx/>
                <a:latin typeface="Arial" charset="0"/>
                <a:ea typeface="ＭＳ Ｐゴシック" charset="0"/>
                <a:cs typeface="+mn-cs"/>
              </a:rPr>
              <a:t>قد لا يرى مجده،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prstClr val="white"/>
                </a:solidFill>
                <a:effectLst/>
                <a:uLnTx/>
                <a:uFillTx/>
                <a:latin typeface="Arial" charset="0"/>
                <a:ea typeface="ＭＳ Ｐゴシック" charset="0"/>
                <a:cs typeface="+mn-cs"/>
              </a:rPr>
              <a:t>هو فقط القدّوس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prstClr val="white"/>
                </a:solidFill>
                <a:effectLst/>
                <a:uLnTx/>
                <a:uFillTx/>
                <a:latin typeface="Arial" charset="0"/>
                <a:ea typeface="ＭＳ Ｐゴシック" charset="0"/>
                <a:cs typeface="+mn-cs"/>
              </a:rPr>
              <a:t>لا أحد قربه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prstClr val="white"/>
                </a:solidFill>
                <a:effectLst/>
                <a:uLnTx/>
                <a:uFillTx/>
                <a:latin typeface="Arial" charset="0"/>
                <a:ea typeface="ＭＳ Ｐゴシック" charset="0"/>
                <a:cs typeface="+mn-cs"/>
              </a:rPr>
              <a:t>كامل في قوّته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prstClr val="white"/>
                </a:solidFill>
                <a:effectLst/>
                <a:uLnTx/>
                <a:uFillTx/>
                <a:latin typeface="Arial" charset="0"/>
                <a:ea typeface="ＭＳ Ｐゴシック" charset="0"/>
                <a:cs typeface="+mn-cs"/>
              </a:rPr>
              <a:t>وفي محبّته وطهارته. </a:t>
            </a:r>
            <a:endParaRPr kumimoji="0" lang="en-US" sz="3600" b="1" i="0" u="none" strike="noStrike" kern="1200" cap="none" spc="0" normalizeH="0" baseline="0" noProof="0" dirty="0">
              <a:ln>
                <a:noFill/>
              </a:ln>
              <a:solidFill>
                <a:srgbClr val="FFFFFF"/>
              </a:solidFill>
              <a:effectLst/>
              <a:uLnTx/>
              <a:uFillTx/>
              <a:latin typeface="Arial" pitchFamily="-107" charset="0"/>
              <a:ea typeface="ＭＳ Ｐゴシック" charset="0"/>
              <a:cs typeface="ＭＳ Ｐゴシック" charset="0"/>
            </a:endParaRPr>
          </a:p>
        </p:txBody>
      </p:sp>
    </p:spTree>
    <p:extLst>
      <p:ext uri="{BB962C8B-B14F-4D97-AF65-F5344CB8AC3E}">
        <p14:creationId xmlns:p14="http://schemas.microsoft.com/office/powerpoint/2010/main" val="3584506119"/>
      </p:ext>
    </p:extLst>
  </p:cSld>
  <p:clrMapOvr>
    <a:masterClrMapping/>
  </p:clrMapOvr>
  <p:transition>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idx="4294967295"/>
          </p:nvPr>
        </p:nvSpPr>
        <p:spPr/>
        <p:txBody>
          <a:bodyPr/>
          <a:lstStyle/>
          <a:p>
            <a:pPr eaLnBrk="1" hangingPunct="1"/>
            <a:r>
              <a:rPr lang="en-US" dirty="0">
                <a:latin typeface="Times New Roman" charset="0"/>
              </a:rPr>
              <a:t>Holy, Holy, Holy 4/4</a:t>
            </a:r>
          </a:p>
        </p:txBody>
      </p:sp>
      <p:pic>
        <p:nvPicPr>
          <p:cNvPr id="51202" name="Picture 3" descr="Mountain Scene 0169"/>
          <p:cNvPicPr>
            <a:picLocks noChangeAspect="1" noChangeArrowheads="1"/>
          </p:cNvPicPr>
          <p:nvPr/>
        </p:nvPicPr>
        <p:blipFill>
          <a:blip r:embed="rId3">
            <a:lum bright="-6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03" name="Text Box 4"/>
          <p:cNvSpPr txBox="1">
            <a:spLocks noChangeArrowheads="1"/>
          </p:cNvSpPr>
          <p:nvPr/>
        </p:nvSpPr>
        <p:spPr bwMode="auto">
          <a:xfrm>
            <a:off x="4403725" y="1641475"/>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charset="0"/>
              <a:ea typeface="ＭＳ Ｐゴシック" charset="0"/>
            </a:endParaRPr>
          </a:p>
        </p:txBody>
      </p:sp>
      <p:sp>
        <p:nvSpPr>
          <p:cNvPr id="14341" name="Text Box 5"/>
          <p:cNvSpPr txBox="1">
            <a:spLocks noChangeArrowheads="1"/>
          </p:cNvSpPr>
          <p:nvPr/>
        </p:nvSpPr>
        <p:spPr bwMode="auto">
          <a:xfrm>
            <a:off x="1074813" y="4005838"/>
            <a:ext cx="7026124" cy="2862322"/>
          </a:xfrm>
          <a:prstGeom prst="rect">
            <a:avLst/>
          </a:prstGeom>
          <a:noFill/>
          <a:ln w="9525">
            <a:noFill/>
            <a:miter lim="800000"/>
            <a:headEnd/>
            <a:tailEnd/>
          </a:ln>
          <a:effectLst>
            <a:outerShdw blurRad="63500" dist="35921" dir="2700000" algn="ctr" rotWithShape="0">
              <a:schemeClr val="tx1">
                <a:alpha val="74998"/>
              </a:schemeClr>
            </a:outerShdw>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prstClr val="white"/>
                </a:solidFill>
                <a:effectLst/>
                <a:uLnTx/>
                <a:uFillTx/>
                <a:latin typeface="Arial" charset="0"/>
                <a:ea typeface="ＭＳ Ｐゴシック" charset="0"/>
                <a:cs typeface="+mn-cs"/>
              </a:rPr>
              <a:t>قدّوس، قدّوس، قدّوس! الربّ الإله القدير!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prstClr val="white"/>
                </a:solidFill>
                <a:effectLst/>
                <a:uLnTx/>
                <a:uFillTx/>
                <a:latin typeface="Arial" charset="0"/>
                <a:ea typeface="ＭＳ Ｐゴシック" charset="0"/>
                <a:cs typeface="+mn-cs"/>
              </a:rPr>
              <a:t>كلّ عمله يمجّد اسمه</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prstClr val="white"/>
                </a:solidFill>
                <a:effectLst/>
                <a:uLnTx/>
                <a:uFillTx/>
                <a:latin typeface="Arial" charset="0"/>
                <a:ea typeface="ＭＳ Ｐゴシック" charset="0"/>
                <a:cs typeface="+mn-cs"/>
              </a:rPr>
              <a:t>في الأرض والسماء والبحر.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prstClr val="white"/>
                </a:solidFill>
                <a:effectLst/>
                <a:uLnTx/>
                <a:uFillTx/>
                <a:latin typeface="Arial" charset="0"/>
                <a:ea typeface="ＭＳ Ｐゴシック" charset="0"/>
                <a:cs typeface="+mn-cs"/>
              </a:rPr>
              <a:t>الله في ثلاثة أقانيم</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prstClr val="white"/>
                </a:solidFill>
                <a:effectLst/>
                <a:uLnTx/>
                <a:uFillTx/>
                <a:latin typeface="Arial" charset="0"/>
                <a:ea typeface="ＭＳ Ｐゴシック" charset="0"/>
                <a:cs typeface="+mn-cs"/>
              </a:rPr>
              <a:t>الثالوث المبارك! </a:t>
            </a:r>
          </a:p>
        </p:txBody>
      </p:sp>
    </p:spTree>
    <p:extLst>
      <p:ext uri="{BB962C8B-B14F-4D97-AF65-F5344CB8AC3E}">
        <p14:creationId xmlns:p14="http://schemas.microsoft.com/office/powerpoint/2010/main" val="3759245174"/>
      </p:ext>
    </p:extLst>
  </p:cSld>
  <p:clrMapOvr>
    <a:masterClrMapping/>
  </p:clrMapOvr>
  <p:transition>
    <p:zoom dir="in"/>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grpSp>
        <p:nvGrpSpPr>
          <p:cNvPr id="2" name="Group 1">
            <a:extLst>
              <a:ext uri="{FF2B5EF4-FFF2-40B4-BE49-F238E27FC236}">
                <a16:creationId xmlns:a16="http://schemas.microsoft.com/office/drawing/2014/main" id="{F91EB9EA-F677-1D4B-AADF-63EAFEC8847D}"/>
              </a:ext>
            </a:extLst>
          </p:cNvPr>
          <p:cNvGrpSpPr/>
          <p:nvPr/>
        </p:nvGrpSpPr>
        <p:grpSpPr>
          <a:xfrm>
            <a:off x="-1" y="0"/>
            <a:ext cx="9144001" cy="6858000"/>
            <a:chOff x="-53975" y="0"/>
            <a:chExt cx="9350375" cy="7031038"/>
          </a:xfrm>
        </p:grpSpPr>
        <p:sp>
          <p:nvSpPr>
            <p:cNvPr id="192516" name="Rectangle 4"/>
            <p:cNvSpPr>
              <a:spLocks noChangeArrowheads="1"/>
            </p:cNvSpPr>
            <p:nvPr/>
          </p:nvSpPr>
          <p:spPr bwMode="auto">
            <a:xfrm>
              <a:off x="-5397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192515" name="Rectangle 3"/>
            <p:cNvSpPr>
              <a:spLocks noChangeArrowheads="1"/>
            </p:cNvSpPr>
            <p:nvPr/>
          </p:nvSpPr>
          <p:spPr bwMode="auto">
            <a:xfrm>
              <a:off x="461962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grpSp>
      <p:sp>
        <p:nvSpPr>
          <p:cNvPr id="192517" name="Text Box 5"/>
          <p:cNvSpPr txBox="1">
            <a:spLocks noChangeArrowheads="1"/>
          </p:cNvSpPr>
          <p:nvPr/>
        </p:nvSpPr>
        <p:spPr bwMode="auto">
          <a:xfrm>
            <a:off x="0" y="6477000"/>
            <a:ext cx="4114800" cy="3365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مارفا داون، القس غير الضروري، ص. 237</a:t>
            </a:r>
            <a:endParaRPr kumimoji="0" lang="en-US" sz="1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19" name="Text Box 7"/>
          <p:cNvSpPr txBox="1">
            <a:spLocks noChangeArrowheads="1"/>
          </p:cNvSpPr>
          <p:nvPr/>
        </p:nvSpPr>
        <p:spPr bwMode="auto">
          <a:xfrm>
            <a:off x="6019800" y="304800"/>
            <a:ext cx="23622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على الكلّ وفي الكلّ وبالكلّ</a:t>
            </a:r>
            <a:endParaRPr kumimoji="0" lang="en-US"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endParaRPr>
          </a:p>
        </p:txBody>
      </p:sp>
      <p:sp>
        <p:nvSpPr>
          <p:cNvPr id="192520" name="Text Box 8"/>
          <p:cNvSpPr txBox="1">
            <a:spLocks noChangeArrowheads="1"/>
          </p:cNvSpPr>
          <p:nvPr/>
        </p:nvSpPr>
        <p:spPr bwMode="auto">
          <a:xfrm>
            <a:off x="4953000" y="3276600"/>
            <a:ext cx="18288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ربّ    واحد </a:t>
            </a:r>
          </a:p>
        </p:txBody>
      </p:sp>
      <p:sp>
        <p:nvSpPr>
          <p:cNvPr id="192521" name="Text Box 9"/>
          <p:cNvSpPr txBox="1">
            <a:spLocks noChangeArrowheads="1"/>
          </p:cNvSpPr>
          <p:nvPr/>
        </p:nvSpPr>
        <p:spPr bwMode="auto">
          <a:xfrm>
            <a:off x="457200" y="3276600"/>
            <a:ext cx="15240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جسد واحد</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2" name="Text Box 10"/>
          <p:cNvSpPr txBox="1">
            <a:spLocks noChangeArrowheads="1"/>
          </p:cNvSpPr>
          <p:nvPr/>
        </p:nvSpPr>
        <p:spPr bwMode="auto">
          <a:xfrm>
            <a:off x="3357554" y="3276600"/>
            <a:ext cx="1595446"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روح    واحد</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3" name="Text Box 11"/>
          <p:cNvSpPr txBox="1">
            <a:spLocks noChangeArrowheads="1"/>
          </p:cNvSpPr>
          <p:nvPr/>
        </p:nvSpPr>
        <p:spPr bwMode="auto">
          <a:xfrm>
            <a:off x="6553200" y="3276600"/>
            <a:ext cx="21336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إيمان     واحد</a:t>
            </a:r>
            <a:endParaRPr kumimoji="0" lang="en-US"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endParaRPr>
          </a:p>
        </p:txBody>
      </p:sp>
      <p:sp>
        <p:nvSpPr>
          <p:cNvPr id="192524" name="Text Box 12"/>
          <p:cNvSpPr txBox="1">
            <a:spLocks noChangeArrowheads="1"/>
          </p:cNvSpPr>
          <p:nvPr/>
        </p:nvSpPr>
        <p:spPr bwMode="auto">
          <a:xfrm>
            <a:off x="1295400" y="5302250"/>
            <a:ext cx="2133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رجاء واحد</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5" name="Text Box 13"/>
          <p:cNvSpPr txBox="1">
            <a:spLocks noChangeArrowheads="1"/>
          </p:cNvSpPr>
          <p:nvPr/>
        </p:nvSpPr>
        <p:spPr bwMode="auto">
          <a:xfrm>
            <a:off x="5334000" y="5302250"/>
            <a:ext cx="2895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معمودية واحدة</a:t>
            </a:r>
            <a:endParaRPr kumimoji="0" lang="en-US"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endParaRPr>
          </a:p>
        </p:txBody>
      </p:sp>
      <p:grpSp>
        <p:nvGrpSpPr>
          <p:cNvPr id="216080" name="Group 14"/>
          <p:cNvGrpSpPr>
            <a:grpSpLocks/>
          </p:cNvGrpSpPr>
          <p:nvPr/>
        </p:nvGrpSpPr>
        <p:grpSpPr bwMode="auto">
          <a:xfrm>
            <a:off x="1190625" y="1385888"/>
            <a:ext cx="6810375" cy="4024312"/>
            <a:chOff x="2538" y="1632"/>
            <a:chExt cx="2904" cy="1716"/>
          </a:xfrm>
        </p:grpSpPr>
        <p:sp>
          <p:nvSpPr>
            <p:cNvPr id="192527" name="AutoShape 15"/>
            <p:cNvSpPr>
              <a:spLocks noChangeArrowheads="1"/>
            </p:cNvSpPr>
            <p:nvPr/>
          </p:nvSpPr>
          <p:spPr bwMode="auto">
            <a:xfrm>
              <a:off x="3544" y="1676"/>
              <a:ext cx="931" cy="810"/>
            </a:xfrm>
            <a:prstGeom prst="triangle">
              <a:avLst>
                <a:gd name="adj" fmla="val 50000"/>
              </a:avLst>
            </a:prstGeom>
            <a:noFill/>
            <a:ln w="76200">
              <a:solidFill>
                <a:schemeClr val="bg2">
                  <a:lumMod val="60000"/>
                  <a:lumOff val="40000"/>
                </a:schemeClr>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highlight>
                  <a:srgbClr val="C0C0C0"/>
                </a:highlight>
                <a:uLnTx/>
                <a:uFillTx/>
                <a:latin typeface="Garamond" pitchFamily="-112" charset="0"/>
                <a:ea typeface="ＭＳ Ｐゴシック" charset="0"/>
                <a:cs typeface="+mn-cs"/>
              </a:endParaRPr>
            </a:p>
          </p:txBody>
        </p:sp>
        <p:sp>
          <p:nvSpPr>
            <p:cNvPr id="192528" name="AutoShape 16"/>
            <p:cNvSpPr>
              <a:spLocks noChangeArrowheads="1"/>
            </p:cNvSpPr>
            <p:nvPr/>
          </p:nvSpPr>
          <p:spPr bwMode="auto">
            <a:xfrm flipV="1">
              <a:off x="2584" y="2492"/>
              <a:ext cx="931" cy="810"/>
            </a:xfrm>
            <a:prstGeom prst="triangle">
              <a:avLst>
                <a:gd name="adj" fmla="val 50000"/>
              </a:avLst>
            </a:prstGeom>
            <a:noFill/>
            <a:ln w="76200">
              <a:solidFill>
                <a:srgbClr val="66FFFF"/>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grpSp>
          <p:nvGrpSpPr>
            <p:cNvPr id="216088" name="Group 17"/>
            <p:cNvGrpSpPr>
              <a:grpSpLocks/>
            </p:cNvGrpSpPr>
            <p:nvPr/>
          </p:nvGrpSpPr>
          <p:grpSpPr bwMode="auto">
            <a:xfrm>
              <a:off x="2538" y="1632"/>
              <a:ext cx="2904" cy="1716"/>
              <a:chOff x="2538" y="1632"/>
              <a:chExt cx="2904" cy="1716"/>
            </a:xfrm>
          </p:grpSpPr>
          <p:sp>
            <p:nvSpPr>
              <p:cNvPr id="216089" name="Oval 18"/>
              <p:cNvSpPr>
                <a:spLocks noChangeArrowheads="1"/>
              </p:cNvSpPr>
              <p:nvPr/>
            </p:nvSpPr>
            <p:spPr bwMode="auto">
              <a:xfrm flipV="1">
                <a:off x="3966" y="1632"/>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0" name="Oval 19"/>
              <p:cNvSpPr>
                <a:spLocks noChangeArrowheads="1"/>
              </p:cNvSpPr>
              <p:nvPr/>
            </p:nvSpPr>
            <p:spPr bwMode="auto">
              <a:xfrm>
                <a:off x="2538" y="2442"/>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1" name="Oval 20"/>
              <p:cNvSpPr>
                <a:spLocks noChangeArrowheads="1"/>
              </p:cNvSpPr>
              <p:nvPr/>
            </p:nvSpPr>
            <p:spPr bwMode="auto">
              <a:xfrm>
                <a:off x="3006" y="3260"/>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2" name="Oval 21"/>
              <p:cNvSpPr>
                <a:spLocks noChangeArrowheads="1"/>
              </p:cNvSpPr>
              <p:nvPr/>
            </p:nvSpPr>
            <p:spPr bwMode="auto">
              <a:xfrm>
                <a:off x="3482" y="2455"/>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192534" name="AutoShape 22"/>
              <p:cNvSpPr>
                <a:spLocks noChangeArrowheads="1"/>
              </p:cNvSpPr>
              <p:nvPr/>
            </p:nvSpPr>
            <p:spPr bwMode="auto">
              <a:xfrm flipV="1">
                <a:off x="4468" y="2492"/>
                <a:ext cx="931" cy="810"/>
              </a:xfrm>
              <a:prstGeom prst="triangle">
                <a:avLst>
                  <a:gd name="adj" fmla="val 50000"/>
                </a:avLst>
              </a:prstGeom>
              <a:noFill/>
              <a:ln w="76200">
                <a:solidFill>
                  <a:schemeClr val="bg2">
                    <a:lumMod val="60000"/>
                    <a:lumOff val="40000"/>
                  </a:schemeClr>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highlight>
                    <a:srgbClr val="C0C0C0"/>
                  </a:highlight>
                  <a:uLnTx/>
                  <a:uFillTx/>
                  <a:latin typeface="Garamond" pitchFamily="-112" charset="0"/>
                  <a:ea typeface="ＭＳ Ｐゴシック" charset="0"/>
                  <a:cs typeface="+mn-cs"/>
                </a:endParaRPr>
              </a:p>
            </p:txBody>
          </p:sp>
          <p:sp>
            <p:nvSpPr>
              <p:cNvPr id="216094" name="Oval 23"/>
              <p:cNvSpPr>
                <a:spLocks noChangeArrowheads="1"/>
              </p:cNvSpPr>
              <p:nvPr/>
            </p:nvSpPr>
            <p:spPr bwMode="auto">
              <a:xfrm>
                <a:off x="4428" y="2448"/>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5" name="Oval 24"/>
              <p:cNvSpPr>
                <a:spLocks noChangeArrowheads="1"/>
              </p:cNvSpPr>
              <p:nvPr/>
            </p:nvSpPr>
            <p:spPr bwMode="auto">
              <a:xfrm>
                <a:off x="4896" y="3260"/>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6" name="Oval 25"/>
              <p:cNvSpPr>
                <a:spLocks noChangeArrowheads="1"/>
              </p:cNvSpPr>
              <p:nvPr/>
            </p:nvSpPr>
            <p:spPr bwMode="auto">
              <a:xfrm>
                <a:off x="5354" y="2455"/>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grpSp>
      </p:grpSp>
      <p:sp>
        <p:nvSpPr>
          <p:cNvPr id="192538" name="Text Box 26"/>
          <p:cNvSpPr txBox="1">
            <a:spLocks noChangeArrowheads="1"/>
          </p:cNvSpPr>
          <p:nvPr/>
        </p:nvSpPr>
        <p:spPr bwMode="auto">
          <a:xfrm>
            <a:off x="3386138" y="304800"/>
            <a:ext cx="25146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إله وأب    واحد</a:t>
            </a:r>
            <a:endParaRPr kumimoji="0" lang="en-US"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endParaRPr>
          </a:p>
        </p:txBody>
      </p:sp>
      <p:sp>
        <p:nvSpPr>
          <p:cNvPr id="3" name="TextBox 2">
            <a:extLst>
              <a:ext uri="{FF2B5EF4-FFF2-40B4-BE49-F238E27FC236}">
                <a16:creationId xmlns:a16="http://schemas.microsoft.com/office/drawing/2014/main" id="{6BCCD75C-9B6B-69BA-8CAE-CAE4F42E32C2}"/>
              </a:ext>
            </a:extLst>
          </p:cNvPr>
          <p:cNvSpPr txBox="1"/>
          <p:nvPr/>
        </p:nvSpPr>
        <p:spPr>
          <a:xfrm>
            <a:off x="457328" y="467799"/>
            <a:ext cx="2971672" cy="646331"/>
          </a:xfrm>
          <a:prstGeom prst="rect">
            <a:avLst/>
          </a:prstGeom>
          <a:noFill/>
        </p:spPr>
        <p:txBody>
          <a:bodyPr wrap="square" rtlCol="0">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أفسس 4: 4</a:t>
            </a:r>
            <a:r>
              <a:rPr kumimoji="0" lang="ar-JO" sz="1800" b="0" i="0" u="none" strike="noStrike" kern="1200" cap="none" spc="0" normalizeH="0" baseline="0" noProof="0" dirty="0">
                <a:ln>
                  <a:noFill/>
                </a:ln>
                <a:solidFill>
                  <a:srgbClr val="000000"/>
                </a:solidFill>
                <a:effectLst/>
                <a:uLnTx/>
                <a:uFillTx/>
                <a:latin typeface="Arial"/>
                <a:ea typeface="+mn-ea"/>
                <a:cs typeface="+mn-cs"/>
              </a:rPr>
              <a:t> </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91317024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grpSp>
        <p:nvGrpSpPr>
          <p:cNvPr id="2" name="Group 1">
            <a:extLst>
              <a:ext uri="{FF2B5EF4-FFF2-40B4-BE49-F238E27FC236}">
                <a16:creationId xmlns:a16="http://schemas.microsoft.com/office/drawing/2014/main" id="{F91EB9EA-F677-1D4B-AADF-63EAFEC8847D}"/>
              </a:ext>
            </a:extLst>
          </p:cNvPr>
          <p:cNvGrpSpPr/>
          <p:nvPr/>
        </p:nvGrpSpPr>
        <p:grpSpPr>
          <a:xfrm>
            <a:off x="-1" y="0"/>
            <a:ext cx="9144001" cy="6858000"/>
            <a:chOff x="-53975" y="0"/>
            <a:chExt cx="9350375" cy="7031038"/>
          </a:xfrm>
        </p:grpSpPr>
        <p:sp>
          <p:nvSpPr>
            <p:cNvPr id="192515" name="Rectangle 3"/>
            <p:cNvSpPr>
              <a:spLocks noChangeArrowheads="1"/>
            </p:cNvSpPr>
            <p:nvPr/>
          </p:nvSpPr>
          <p:spPr bwMode="auto">
            <a:xfrm>
              <a:off x="461962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192516" name="Rectangle 4"/>
            <p:cNvSpPr>
              <a:spLocks noChangeArrowheads="1"/>
            </p:cNvSpPr>
            <p:nvPr/>
          </p:nvSpPr>
          <p:spPr bwMode="auto">
            <a:xfrm>
              <a:off x="-5397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grpSp>
      <p:sp>
        <p:nvSpPr>
          <p:cNvPr id="192517" name="Text Box 5"/>
          <p:cNvSpPr txBox="1">
            <a:spLocks noChangeArrowheads="1"/>
          </p:cNvSpPr>
          <p:nvPr/>
        </p:nvSpPr>
        <p:spPr bwMode="auto">
          <a:xfrm>
            <a:off x="0" y="6477000"/>
            <a:ext cx="4114800" cy="3365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مارفا داون، القس غير الضروري، ص. 237</a:t>
            </a:r>
            <a:endParaRPr kumimoji="0" lang="en-US" sz="1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19" name="Text Box 7"/>
          <p:cNvSpPr txBox="1">
            <a:spLocks noChangeArrowheads="1"/>
          </p:cNvSpPr>
          <p:nvPr/>
        </p:nvSpPr>
        <p:spPr bwMode="auto">
          <a:xfrm>
            <a:off x="6019800" y="304800"/>
            <a:ext cx="23622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على الكلّ وفي الكلّ وبالكلّ</a:t>
            </a:r>
            <a:endParaRPr kumimoji="0" lang="en-US"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endParaRPr>
          </a:p>
        </p:txBody>
      </p:sp>
      <p:sp>
        <p:nvSpPr>
          <p:cNvPr id="192520" name="Text Box 8"/>
          <p:cNvSpPr txBox="1">
            <a:spLocks noChangeArrowheads="1"/>
          </p:cNvSpPr>
          <p:nvPr/>
        </p:nvSpPr>
        <p:spPr bwMode="auto">
          <a:xfrm>
            <a:off x="5067268" y="3362958"/>
            <a:ext cx="18288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ربّ    واحد </a:t>
            </a:r>
          </a:p>
        </p:txBody>
      </p:sp>
      <p:sp>
        <p:nvSpPr>
          <p:cNvPr id="192521" name="Text Box 9"/>
          <p:cNvSpPr txBox="1">
            <a:spLocks noChangeArrowheads="1"/>
          </p:cNvSpPr>
          <p:nvPr/>
        </p:nvSpPr>
        <p:spPr bwMode="auto">
          <a:xfrm>
            <a:off x="457200" y="3276600"/>
            <a:ext cx="15240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جسد واحد</a:t>
            </a:r>
            <a:endParaRPr kumimoji="0" lang="en-US"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endParaRPr>
          </a:p>
        </p:txBody>
      </p:sp>
      <p:sp>
        <p:nvSpPr>
          <p:cNvPr id="192522" name="Text Box 10"/>
          <p:cNvSpPr txBox="1">
            <a:spLocks noChangeArrowheads="1"/>
          </p:cNvSpPr>
          <p:nvPr/>
        </p:nvSpPr>
        <p:spPr bwMode="auto">
          <a:xfrm>
            <a:off x="3382348" y="3358284"/>
            <a:ext cx="1595446"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روح    واحد</a:t>
            </a:r>
            <a:endParaRPr kumimoji="0" lang="en-US"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endParaRPr>
          </a:p>
        </p:txBody>
      </p:sp>
      <p:sp>
        <p:nvSpPr>
          <p:cNvPr id="192523" name="Text Box 11"/>
          <p:cNvSpPr txBox="1">
            <a:spLocks noChangeArrowheads="1"/>
          </p:cNvSpPr>
          <p:nvPr/>
        </p:nvSpPr>
        <p:spPr bwMode="auto">
          <a:xfrm>
            <a:off x="6631777" y="3407182"/>
            <a:ext cx="21336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إيمان     واحد</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4" name="Text Box 12"/>
          <p:cNvSpPr txBox="1">
            <a:spLocks noChangeArrowheads="1"/>
          </p:cNvSpPr>
          <p:nvPr/>
        </p:nvSpPr>
        <p:spPr bwMode="auto">
          <a:xfrm>
            <a:off x="1295400" y="5302250"/>
            <a:ext cx="2133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رجاء واحد</a:t>
            </a:r>
            <a:endParaRPr kumimoji="0" lang="en-US"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endParaRPr>
          </a:p>
        </p:txBody>
      </p:sp>
      <p:sp>
        <p:nvSpPr>
          <p:cNvPr id="192525" name="Text Box 13"/>
          <p:cNvSpPr txBox="1">
            <a:spLocks noChangeArrowheads="1"/>
          </p:cNvSpPr>
          <p:nvPr/>
        </p:nvSpPr>
        <p:spPr bwMode="auto">
          <a:xfrm>
            <a:off x="5334000" y="5302250"/>
            <a:ext cx="2895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معمودية واحدة</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grpSp>
        <p:nvGrpSpPr>
          <p:cNvPr id="216080" name="Group 14"/>
          <p:cNvGrpSpPr>
            <a:grpSpLocks/>
          </p:cNvGrpSpPr>
          <p:nvPr/>
        </p:nvGrpSpPr>
        <p:grpSpPr bwMode="auto">
          <a:xfrm>
            <a:off x="1190625" y="1385888"/>
            <a:ext cx="6810375" cy="4024312"/>
            <a:chOff x="2538" y="1632"/>
            <a:chExt cx="2904" cy="1716"/>
          </a:xfrm>
        </p:grpSpPr>
        <p:sp>
          <p:nvSpPr>
            <p:cNvPr id="192527" name="AutoShape 15"/>
            <p:cNvSpPr>
              <a:spLocks noChangeArrowheads="1"/>
            </p:cNvSpPr>
            <p:nvPr/>
          </p:nvSpPr>
          <p:spPr bwMode="auto">
            <a:xfrm>
              <a:off x="3544" y="1676"/>
              <a:ext cx="931" cy="810"/>
            </a:xfrm>
            <a:prstGeom prst="triangle">
              <a:avLst>
                <a:gd name="adj" fmla="val 50000"/>
              </a:avLst>
            </a:prstGeom>
            <a:noFill/>
            <a:ln w="76200">
              <a:solidFill>
                <a:schemeClr val="bg2">
                  <a:lumMod val="60000"/>
                  <a:lumOff val="40000"/>
                </a:schemeClr>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192528" name="AutoShape 16"/>
            <p:cNvSpPr>
              <a:spLocks noChangeArrowheads="1"/>
            </p:cNvSpPr>
            <p:nvPr/>
          </p:nvSpPr>
          <p:spPr bwMode="auto">
            <a:xfrm flipV="1">
              <a:off x="2584" y="2492"/>
              <a:ext cx="931" cy="810"/>
            </a:xfrm>
            <a:prstGeom prst="triangle">
              <a:avLst>
                <a:gd name="adj" fmla="val 50000"/>
              </a:avLst>
            </a:prstGeom>
            <a:noFill/>
            <a:ln w="76200">
              <a:solidFill>
                <a:schemeClr val="bg2">
                  <a:lumMod val="60000"/>
                  <a:lumOff val="40000"/>
                </a:schemeClr>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grpSp>
          <p:nvGrpSpPr>
            <p:cNvPr id="216088" name="Group 17"/>
            <p:cNvGrpSpPr>
              <a:grpSpLocks/>
            </p:cNvGrpSpPr>
            <p:nvPr/>
          </p:nvGrpSpPr>
          <p:grpSpPr bwMode="auto">
            <a:xfrm>
              <a:off x="2538" y="1632"/>
              <a:ext cx="2904" cy="1716"/>
              <a:chOff x="2538" y="1632"/>
              <a:chExt cx="2904" cy="1716"/>
            </a:xfrm>
          </p:grpSpPr>
          <p:sp>
            <p:nvSpPr>
              <p:cNvPr id="216089" name="Oval 18"/>
              <p:cNvSpPr>
                <a:spLocks noChangeArrowheads="1"/>
              </p:cNvSpPr>
              <p:nvPr/>
            </p:nvSpPr>
            <p:spPr bwMode="auto">
              <a:xfrm flipV="1">
                <a:off x="3966" y="1632"/>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0" name="Oval 19"/>
              <p:cNvSpPr>
                <a:spLocks noChangeArrowheads="1"/>
              </p:cNvSpPr>
              <p:nvPr/>
            </p:nvSpPr>
            <p:spPr bwMode="auto">
              <a:xfrm>
                <a:off x="2538" y="2442"/>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1" name="Oval 20"/>
              <p:cNvSpPr>
                <a:spLocks noChangeArrowheads="1"/>
              </p:cNvSpPr>
              <p:nvPr/>
            </p:nvSpPr>
            <p:spPr bwMode="auto">
              <a:xfrm>
                <a:off x="3006" y="3260"/>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2" name="Oval 21"/>
              <p:cNvSpPr>
                <a:spLocks noChangeArrowheads="1"/>
              </p:cNvSpPr>
              <p:nvPr/>
            </p:nvSpPr>
            <p:spPr bwMode="auto">
              <a:xfrm>
                <a:off x="3482" y="2455"/>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192534" name="AutoShape 22"/>
              <p:cNvSpPr>
                <a:spLocks noChangeArrowheads="1"/>
              </p:cNvSpPr>
              <p:nvPr/>
            </p:nvSpPr>
            <p:spPr bwMode="auto">
              <a:xfrm flipV="1">
                <a:off x="4468" y="2492"/>
                <a:ext cx="931" cy="810"/>
              </a:xfrm>
              <a:prstGeom prst="triangle">
                <a:avLst>
                  <a:gd name="adj" fmla="val 50000"/>
                </a:avLst>
              </a:prstGeom>
              <a:noFill/>
              <a:ln w="76200">
                <a:solidFill>
                  <a:srgbClr val="66FFFF"/>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216094" name="Oval 23"/>
              <p:cNvSpPr>
                <a:spLocks noChangeArrowheads="1"/>
              </p:cNvSpPr>
              <p:nvPr/>
            </p:nvSpPr>
            <p:spPr bwMode="auto">
              <a:xfrm>
                <a:off x="4428" y="2448"/>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5" name="Oval 24"/>
              <p:cNvSpPr>
                <a:spLocks noChangeArrowheads="1"/>
              </p:cNvSpPr>
              <p:nvPr/>
            </p:nvSpPr>
            <p:spPr bwMode="auto">
              <a:xfrm>
                <a:off x="4896" y="3260"/>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6" name="Oval 25"/>
              <p:cNvSpPr>
                <a:spLocks noChangeArrowheads="1"/>
              </p:cNvSpPr>
              <p:nvPr/>
            </p:nvSpPr>
            <p:spPr bwMode="auto">
              <a:xfrm>
                <a:off x="5354" y="2455"/>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grpSp>
      </p:grpSp>
      <p:sp>
        <p:nvSpPr>
          <p:cNvPr id="192538" name="Text Box 26"/>
          <p:cNvSpPr txBox="1">
            <a:spLocks noChangeArrowheads="1"/>
          </p:cNvSpPr>
          <p:nvPr/>
        </p:nvSpPr>
        <p:spPr bwMode="auto">
          <a:xfrm>
            <a:off x="3386138" y="304800"/>
            <a:ext cx="25146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إله وأب    واحد</a:t>
            </a:r>
            <a:endParaRPr kumimoji="0" lang="en-US"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endParaRPr>
          </a:p>
        </p:txBody>
      </p:sp>
      <p:sp>
        <p:nvSpPr>
          <p:cNvPr id="4" name="Text Box 12">
            <a:extLst>
              <a:ext uri="{FF2B5EF4-FFF2-40B4-BE49-F238E27FC236}">
                <a16:creationId xmlns:a16="http://schemas.microsoft.com/office/drawing/2014/main" id="{FAEEA1E3-8E3E-B298-656E-7BC4D2222B3E}"/>
              </a:ext>
            </a:extLst>
          </p:cNvPr>
          <p:cNvSpPr txBox="1">
            <a:spLocks noChangeArrowheads="1"/>
          </p:cNvSpPr>
          <p:nvPr/>
        </p:nvSpPr>
        <p:spPr bwMode="auto">
          <a:xfrm>
            <a:off x="329956" y="584289"/>
            <a:ext cx="2562465" cy="646331"/>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أفسس 4: 5 </a:t>
            </a:r>
            <a:endParaRPr kumimoji="0" lang="en-US"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endParaRPr>
          </a:p>
        </p:txBody>
      </p:sp>
    </p:spTree>
    <p:extLst>
      <p:ext uri="{BB962C8B-B14F-4D97-AF65-F5344CB8AC3E}">
        <p14:creationId xmlns:p14="http://schemas.microsoft.com/office/powerpoint/2010/main" val="187052233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3" descr="http://seeingfaith.files.wordpress.com/2012/05/holy-spirit.jpg"/>
          <p:cNvPicPr preferRelativeResize="0"/>
          <p:nvPr/>
        </p:nvPicPr>
        <p:blipFill rotWithShape="1">
          <a:blip r:embed="rId3">
            <a:alphaModFix/>
          </a:blip>
          <a:srcRect/>
          <a:stretch/>
        </p:blipFill>
        <p:spPr>
          <a:xfrm>
            <a:off x="-1" y="0"/>
            <a:ext cx="9204429" cy="6858000"/>
          </a:xfrm>
          <a:prstGeom prst="rect">
            <a:avLst/>
          </a:prstGeom>
          <a:noFill/>
          <a:ln>
            <a:noFill/>
          </a:ln>
        </p:spPr>
      </p:pic>
      <p:sp>
        <p:nvSpPr>
          <p:cNvPr id="207" name="Google Shape;207;p3"/>
          <p:cNvSpPr txBox="1">
            <a:spLocks noGrp="1"/>
          </p:cNvSpPr>
          <p:nvPr>
            <p:ph type="title"/>
          </p:nvPr>
        </p:nvSpPr>
        <p:spPr>
          <a:xfrm>
            <a:off x="2286000" y="0"/>
            <a:ext cx="6858000" cy="2895600"/>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None/>
            </a:pPr>
            <a:r>
              <a:rPr lang="en-US" sz="4800" b="1" dirty="0" err="1"/>
              <a:t>براهين</a:t>
            </a:r>
            <a:r>
              <a:rPr lang="en-US" sz="4800" b="1" dirty="0"/>
              <a:t> </a:t>
            </a:r>
            <a:r>
              <a:rPr lang="en-US" sz="4800" b="1" dirty="0" err="1"/>
              <a:t>أن</a:t>
            </a:r>
            <a:r>
              <a:rPr lang="en-US" sz="4800" b="1" dirty="0"/>
              <a:t> الروح </a:t>
            </a:r>
            <a:r>
              <a:rPr lang="en-US" sz="4800" b="1" dirty="0" err="1"/>
              <a:t>هو</a:t>
            </a:r>
            <a:r>
              <a:rPr lang="en-US" sz="4800" b="1" dirty="0"/>
              <a:t> </a:t>
            </a:r>
            <a:r>
              <a:rPr lang="en-US" sz="4800" b="1" dirty="0" err="1"/>
              <a:t>شخص</a:t>
            </a:r>
            <a:r>
              <a:rPr lang="en-US" sz="4800" b="1" dirty="0"/>
              <a:t>…</a:t>
            </a:r>
            <a:endParaRPr sz="4800" b="1" dirty="0"/>
          </a:p>
        </p:txBody>
      </p:sp>
      <p:sp>
        <p:nvSpPr>
          <p:cNvPr id="208" name="Google Shape;208;p3"/>
          <p:cNvSpPr txBox="1"/>
          <p:nvPr/>
        </p:nvSpPr>
        <p:spPr>
          <a:xfrm>
            <a:off x="8702803" y="0"/>
            <a:ext cx="355686"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FFFFFF"/>
                </a:solidFill>
                <a:effectLst/>
                <a:uLnTx/>
                <a:uFillTx/>
                <a:latin typeface="Arial"/>
                <a:ea typeface="Arial"/>
                <a:cs typeface="Arial"/>
                <a:sym typeface="Arial"/>
              </a:rPr>
              <a:t>ii</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grpSp>
        <p:nvGrpSpPr>
          <p:cNvPr id="2" name="Group 1">
            <a:extLst>
              <a:ext uri="{FF2B5EF4-FFF2-40B4-BE49-F238E27FC236}">
                <a16:creationId xmlns:a16="http://schemas.microsoft.com/office/drawing/2014/main" id="{F91EB9EA-F677-1D4B-AADF-63EAFEC8847D}"/>
              </a:ext>
            </a:extLst>
          </p:cNvPr>
          <p:cNvGrpSpPr/>
          <p:nvPr/>
        </p:nvGrpSpPr>
        <p:grpSpPr>
          <a:xfrm>
            <a:off x="-1" y="0"/>
            <a:ext cx="9144001" cy="6858000"/>
            <a:chOff x="-53975" y="0"/>
            <a:chExt cx="9350375" cy="7031038"/>
          </a:xfrm>
        </p:grpSpPr>
        <p:sp>
          <p:nvSpPr>
            <p:cNvPr id="192515" name="Rectangle 3"/>
            <p:cNvSpPr>
              <a:spLocks noChangeArrowheads="1"/>
            </p:cNvSpPr>
            <p:nvPr/>
          </p:nvSpPr>
          <p:spPr bwMode="auto">
            <a:xfrm>
              <a:off x="461962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192516" name="Rectangle 4"/>
            <p:cNvSpPr>
              <a:spLocks noChangeArrowheads="1"/>
            </p:cNvSpPr>
            <p:nvPr/>
          </p:nvSpPr>
          <p:spPr bwMode="auto">
            <a:xfrm>
              <a:off x="-5397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grpSp>
      <p:sp>
        <p:nvSpPr>
          <p:cNvPr id="192517" name="Text Box 5"/>
          <p:cNvSpPr txBox="1">
            <a:spLocks noChangeArrowheads="1"/>
          </p:cNvSpPr>
          <p:nvPr/>
        </p:nvSpPr>
        <p:spPr bwMode="auto">
          <a:xfrm>
            <a:off x="0" y="6477000"/>
            <a:ext cx="4114800" cy="3365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مارفا داون، القس غير الضروري، ص. 237</a:t>
            </a:r>
            <a:endParaRPr kumimoji="0" lang="en-US" sz="1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19" name="Text Box 7"/>
          <p:cNvSpPr txBox="1">
            <a:spLocks noChangeArrowheads="1"/>
          </p:cNvSpPr>
          <p:nvPr/>
        </p:nvSpPr>
        <p:spPr bwMode="auto">
          <a:xfrm>
            <a:off x="6019800" y="304800"/>
            <a:ext cx="23622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على الكلّ وفي الكلّ وبالكلّ</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0" name="Text Box 8"/>
          <p:cNvSpPr txBox="1">
            <a:spLocks noChangeArrowheads="1"/>
          </p:cNvSpPr>
          <p:nvPr/>
        </p:nvSpPr>
        <p:spPr bwMode="auto">
          <a:xfrm>
            <a:off x="4979681" y="3342063"/>
            <a:ext cx="18288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ربّ    واحد </a:t>
            </a:r>
          </a:p>
        </p:txBody>
      </p:sp>
      <p:sp>
        <p:nvSpPr>
          <p:cNvPr id="192521" name="Text Box 9"/>
          <p:cNvSpPr txBox="1">
            <a:spLocks noChangeArrowheads="1"/>
          </p:cNvSpPr>
          <p:nvPr/>
        </p:nvSpPr>
        <p:spPr bwMode="auto">
          <a:xfrm>
            <a:off x="457200" y="3276600"/>
            <a:ext cx="15240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جسد واحد</a:t>
            </a:r>
            <a:endParaRPr kumimoji="0" lang="en-US"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endParaRPr>
          </a:p>
        </p:txBody>
      </p:sp>
      <p:sp>
        <p:nvSpPr>
          <p:cNvPr id="192522" name="Text Box 10"/>
          <p:cNvSpPr txBox="1">
            <a:spLocks noChangeArrowheads="1"/>
          </p:cNvSpPr>
          <p:nvPr/>
        </p:nvSpPr>
        <p:spPr bwMode="auto">
          <a:xfrm>
            <a:off x="3375135" y="3334742"/>
            <a:ext cx="1595446"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روح    واحد</a:t>
            </a:r>
            <a:endParaRPr kumimoji="0" lang="en-US"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endParaRPr>
          </a:p>
        </p:txBody>
      </p:sp>
      <p:sp>
        <p:nvSpPr>
          <p:cNvPr id="192523" name="Text Box 11"/>
          <p:cNvSpPr txBox="1">
            <a:spLocks noChangeArrowheads="1"/>
          </p:cNvSpPr>
          <p:nvPr/>
        </p:nvSpPr>
        <p:spPr bwMode="auto">
          <a:xfrm>
            <a:off x="6627423" y="3317106"/>
            <a:ext cx="21336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إيمان     واحد</a:t>
            </a:r>
            <a:endParaRPr kumimoji="0" lang="en-US"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endParaRPr>
          </a:p>
        </p:txBody>
      </p:sp>
      <p:sp>
        <p:nvSpPr>
          <p:cNvPr id="192524" name="Text Box 12"/>
          <p:cNvSpPr txBox="1">
            <a:spLocks noChangeArrowheads="1"/>
          </p:cNvSpPr>
          <p:nvPr/>
        </p:nvSpPr>
        <p:spPr bwMode="auto">
          <a:xfrm>
            <a:off x="1295400" y="5302250"/>
            <a:ext cx="2133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رجاء واحد</a:t>
            </a:r>
            <a:endParaRPr kumimoji="0" lang="en-US"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endParaRPr>
          </a:p>
        </p:txBody>
      </p:sp>
      <p:sp>
        <p:nvSpPr>
          <p:cNvPr id="192525" name="Text Box 13"/>
          <p:cNvSpPr txBox="1">
            <a:spLocks noChangeArrowheads="1"/>
          </p:cNvSpPr>
          <p:nvPr/>
        </p:nvSpPr>
        <p:spPr bwMode="auto">
          <a:xfrm>
            <a:off x="5334000" y="5302250"/>
            <a:ext cx="2895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معمودية واحدة</a:t>
            </a:r>
            <a:endParaRPr kumimoji="0" lang="en-US"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endParaRPr>
          </a:p>
        </p:txBody>
      </p:sp>
      <p:grpSp>
        <p:nvGrpSpPr>
          <p:cNvPr id="216080" name="Group 14"/>
          <p:cNvGrpSpPr>
            <a:grpSpLocks/>
          </p:cNvGrpSpPr>
          <p:nvPr/>
        </p:nvGrpSpPr>
        <p:grpSpPr bwMode="auto">
          <a:xfrm>
            <a:off x="1190625" y="1385888"/>
            <a:ext cx="6810375" cy="4024312"/>
            <a:chOff x="2538" y="1632"/>
            <a:chExt cx="2904" cy="1716"/>
          </a:xfrm>
        </p:grpSpPr>
        <p:sp>
          <p:nvSpPr>
            <p:cNvPr id="192527" name="AutoShape 15"/>
            <p:cNvSpPr>
              <a:spLocks noChangeArrowheads="1"/>
            </p:cNvSpPr>
            <p:nvPr/>
          </p:nvSpPr>
          <p:spPr bwMode="auto">
            <a:xfrm>
              <a:off x="3544" y="1676"/>
              <a:ext cx="931" cy="810"/>
            </a:xfrm>
            <a:prstGeom prst="triangle">
              <a:avLst>
                <a:gd name="adj" fmla="val 50000"/>
              </a:avLst>
            </a:prstGeom>
            <a:noFill/>
            <a:ln w="76200">
              <a:solidFill>
                <a:srgbClr val="66FFFF"/>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192528" name="AutoShape 16"/>
            <p:cNvSpPr>
              <a:spLocks noChangeArrowheads="1"/>
            </p:cNvSpPr>
            <p:nvPr/>
          </p:nvSpPr>
          <p:spPr bwMode="auto">
            <a:xfrm flipV="1">
              <a:off x="2584" y="2492"/>
              <a:ext cx="931" cy="810"/>
            </a:xfrm>
            <a:prstGeom prst="triangle">
              <a:avLst>
                <a:gd name="adj" fmla="val 50000"/>
              </a:avLst>
            </a:prstGeom>
            <a:noFill/>
            <a:ln w="76200">
              <a:solidFill>
                <a:schemeClr val="bg2">
                  <a:lumMod val="60000"/>
                  <a:lumOff val="40000"/>
                </a:schemeClr>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grpSp>
          <p:nvGrpSpPr>
            <p:cNvPr id="216088" name="Group 17"/>
            <p:cNvGrpSpPr>
              <a:grpSpLocks/>
            </p:cNvGrpSpPr>
            <p:nvPr/>
          </p:nvGrpSpPr>
          <p:grpSpPr bwMode="auto">
            <a:xfrm>
              <a:off x="2538" y="1632"/>
              <a:ext cx="2904" cy="1716"/>
              <a:chOff x="2538" y="1632"/>
              <a:chExt cx="2904" cy="1716"/>
            </a:xfrm>
          </p:grpSpPr>
          <p:sp>
            <p:nvSpPr>
              <p:cNvPr id="216089" name="Oval 18"/>
              <p:cNvSpPr>
                <a:spLocks noChangeArrowheads="1"/>
              </p:cNvSpPr>
              <p:nvPr/>
            </p:nvSpPr>
            <p:spPr bwMode="auto">
              <a:xfrm flipV="1">
                <a:off x="3966" y="1632"/>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0" name="Oval 19"/>
              <p:cNvSpPr>
                <a:spLocks noChangeArrowheads="1"/>
              </p:cNvSpPr>
              <p:nvPr/>
            </p:nvSpPr>
            <p:spPr bwMode="auto">
              <a:xfrm>
                <a:off x="2538" y="2442"/>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1" name="Oval 20"/>
              <p:cNvSpPr>
                <a:spLocks noChangeArrowheads="1"/>
              </p:cNvSpPr>
              <p:nvPr/>
            </p:nvSpPr>
            <p:spPr bwMode="auto">
              <a:xfrm>
                <a:off x="3006" y="3260"/>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2" name="Oval 21"/>
              <p:cNvSpPr>
                <a:spLocks noChangeArrowheads="1"/>
              </p:cNvSpPr>
              <p:nvPr/>
            </p:nvSpPr>
            <p:spPr bwMode="auto">
              <a:xfrm>
                <a:off x="3482" y="2455"/>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192534" name="AutoShape 22"/>
              <p:cNvSpPr>
                <a:spLocks noChangeArrowheads="1"/>
              </p:cNvSpPr>
              <p:nvPr/>
            </p:nvSpPr>
            <p:spPr bwMode="auto">
              <a:xfrm flipV="1">
                <a:off x="4468" y="2492"/>
                <a:ext cx="931" cy="810"/>
              </a:xfrm>
              <a:prstGeom prst="triangle">
                <a:avLst>
                  <a:gd name="adj" fmla="val 50000"/>
                </a:avLst>
              </a:prstGeom>
              <a:noFill/>
              <a:ln w="76200">
                <a:solidFill>
                  <a:schemeClr val="bg2">
                    <a:lumMod val="60000"/>
                    <a:lumOff val="40000"/>
                  </a:schemeClr>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216094" name="Oval 23"/>
              <p:cNvSpPr>
                <a:spLocks noChangeArrowheads="1"/>
              </p:cNvSpPr>
              <p:nvPr/>
            </p:nvSpPr>
            <p:spPr bwMode="auto">
              <a:xfrm>
                <a:off x="4428" y="2448"/>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5" name="Oval 24"/>
              <p:cNvSpPr>
                <a:spLocks noChangeArrowheads="1"/>
              </p:cNvSpPr>
              <p:nvPr/>
            </p:nvSpPr>
            <p:spPr bwMode="auto">
              <a:xfrm>
                <a:off x="4896" y="3260"/>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6" name="Oval 25"/>
              <p:cNvSpPr>
                <a:spLocks noChangeArrowheads="1"/>
              </p:cNvSpPr>
              <p:nvPr/>
            </p:nvSpPr>
            <p:spPr bwMode="auto">
              <a:xfrm>
                <a:off x="5354" y="2455"/>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grpSp>
      </p:grpSp>
      <p:sp>
        <p:nvSpPr>
          <p:cNvPr id="192538" name="Text Box 26"/>
          <p:cNvSpPr txBox="1">
            <a:spLocks noChangeArrowheads="1"/>
          </p:cNvSpPr>
          <p:nvPr/>
        </p:nvSpPr>
        <p:spPr bwMode="auto">
          <a:xfrm>
            <a:off x="3386138" y="304800"/>
            <a:ext cx="25146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إله وأب    واحد</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3" name="Text Box 12">
            <a:extLst>
              <a:ext uri="{FF2B5EF4-FFF2-40B4-BE49-F238E27FC236}">
                <a16:creationId xmlns:a16="http://schemas.microsoft.com/office/drawing/2014/main" id="{2FC7A145-6359-2543-2D80-22FDF93053E1}"/>
              </a:ext>
            </a:extLst>
          </p:cNvPr>
          <p:cNvSpPr txBox="1">
            <a:spLocks noChangeArrowheads="1"/>
          </p:cNvSpPr>
          <p:nvPr/>
        </p:nvSpPr>
        <p:spPr bwMode="auto">
          <a:xfrm>
            <a:off x="63321" y="282357"/>
            <a:ext cx="3263286" cy="646331"/>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أفسس 4: 6 </a:t>
            </a:r>
            <a:endParaRPr kumimoji="0" lang="en-US"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endParaRPr>
          </a:p>
        </p:txBody>
      </p:sp>
    </p:spTree>
    <p:extLst>
      <p:ext uri="{BB962C8B-B14F-4D97-AF65-F5344CB8AC3E}">
        <p14:creationId xmlns:p14="http://schemas.microsoft.com/office/powerpoint/2010/main" val="404511003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grpSp>
        <p:nvGrpSpPr>
          <p:cNvPr id="2" name="Group 1">
            <a:extLst>
              <a:ext uri="{FF2B5EF4-FFF2-40B4-BE49-F238E27FC236}">
                <a16:creationId xmlns:a16="http://schemas.microsoft.com/office/drawing/2014/main" id="{F91EB9EA-F677-1D4B-AADF-63EAFEC8847D}"/>
              </a:ext>
            </a:extLst>
          </p:cNvPr>
          <p:cNvGrpSpPr/>
          <p:nvPr/>
        </p:nvGrpSpPr>
        <p:grpSpPr>
          <a:xfrm>
            <a:off x="-1" y="0"/>
            <a:ext cx="9144001" cy="6858000"/>
            <a:chOff x="-53975" y="0"/>
            <a:chExt cx="9350375" cy="7031038"/>
          </a:xfrm>
        </p:grpSpPr>
        <p:sp>
          <p:nvSpPr>
            <p:cNvPr id="192515" name="Rectangle 3"/>
            <p:cNvSpPr>
              <a:spLocks noChangeArrowheads="1"/>
            </p:cNvSpPr>
            <p:nvPr/>
          </p:nvSpPr>
          <p:spPr bwMode="auto">
            <a:xfrm>
              <a:off x="461962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192516" name="Rectangle 4"/>
            <p:cNvSpPr>
              <a:spLocks noChangeArrowheads="1"/>
            </p:cNvSpPr>
            <p:nvPr/>
          </p:nvSpPr>
          <p:spPr bwMode="auto">
            <a:xfrm>
              <a:off x="-5397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grpSp>
      <p:sp>
        <p:nvSpPr>
          <p:cNvPr id="192517" name="Text Box 5"/>
          <p:cNvSpPr txBox="1">
            <a:spLocks noChangeArrowheads="1"/>
          </p:cNvSpPr>
          <p:nvPr/>
        </p:nvSpPr>
        <p:spPr bwMode="auto">
          <a:xfrm>
            <a:off x="0" y="6477000"/>
            <a:ext cx="4114800" cy="3365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مارفا داون، القس غير الضروري، ص. 237</a:t>
            </a:r>
            <a:endParaRPr kumimoji="0" lang="en-US" sz="1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19" name="Text Box 7"/>
          <p:cNvSpPr txBox="1">
            <a:spLocks noChangeArrowheads="1"/>
          </p:cNvSpPr>
          <p:nvPr/>
        </p:nvSpPr>
        <p:spPr bwMode="auto">
          <a:xfrm>
            <a:off x="6019800" y="304800"/>
            <a:ext cx="23622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على الكلّ وفي الكلّ وبالكلّ</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0" name="Text Box 8"/>
          <p:cNvSpPr txBox="1">
            <a:spLocks noChangeArrowheads="1"/>
          </p:cNvSpPr>
          <p:nvPr/>
        </p:nvSpPr>
        <p:spPr bwMode="auto">
          <a:xfrm>
            <a:off x="4953000" y="3276600"/>
            <a:ext cx="18288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ربّ</a:t>
            </a: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    واحد </a:t>
            </a:r>
          </a:p>
        </p:txBody>
      </p:sp>
      <p:sp>
        <p:nvSpPr>
          <p:cNvPr id="192521" name="Text Box 9"/>
          <p:cNvSpPr txBox="1">
            <a:spLocks noChangeArrowheads="1"/>
          </p:cNvSpPr>
          <p:nvPr/>
        </p:nvSpPr>
        <p:spPr bwMode="auto">
          <a:xfrm>
            <a:off x="457200" y="3276600"/>
            <a:ext cx="15240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جسد واحد</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2" name="Text Box 10"/>
          <p:cNvSpPr txBox="1">
            <a:spLocks noChangeArrowheads="1"/>
          </p:cNvSpPr>
          <p:nvPr/>
        </p:nvSpPr>
        <p:spPr bwMode="auto">
          <a:xfrm>
            <a:off x="3357554" y="3276600"/>
            <a:ext cx="1595446"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روح</a:t>
            </a: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    واحد</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3" name="Text Box 11"/>
          <p:cNvSpPr txBox="1">
            <a:spLocks noChangeArrowheads="1"/>
          </p:cNvSpPr>
          <p:nvPr/>
        </p:nvSpPr>
        <p:spPr bwMode="auto">
          <a:xfrm>
            <a:off x="6553200" y="3276600"/>
            <a:ext cx="21336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إيمان     واحد</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4" name="Text Box 12"/>
          <p:cNvSpPr txBox="1">
            <a:spLocks noChangeArrowheads="1"/>
          </p:cNvSpPr>
          <p:nvPr/>
        </p:nvSpPr>
        <p:spPr bwMode="auto">
          <a:xfrm>
            <a:off x="1295400" y="5302250"/>
            <a:ext cx="2133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رجاء واحد</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5" name="Text Box 13"/>
          <p:cNvSpPr txBox="1">
            <a:spLocks noChangeArrowheads="1"/>
          </p:cNvSpPr>
          <p:nvPr/>
        </p:nvSpPr>
        <p:spPr bwMode="auto">
          <a:xfrm>
            <a:off x="5334000" y="5302250"/>
            <a:ext cx="2895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معمودية واحدة</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grpSp>
        <p:nvGrpSpPr>
          <p:cNvPr id="216080" name="Group 14"/>
          <p:cNvGrpSpPr>
            <a:grpSpLocks/>
          </p:cNvGrpSpPr>
          <p:nvPr/>
        </p:nvGrpSpPr>
        <p:grpSpPr bwMode="auto">
          <a:xfrm>
            <a:off x="1190625" y="1385888"/>
            <a:ext cx="6810375" cy="4024312"/>
            <a:chOff x="2538" y="1632"/>
            <a:chExt cx="2904" cy="1716"/>
          </a:xfrm>
        </p:grpSpPr>
        <p:sp>
          <p:nvSpPr>
            <p:cNvPr id="192527" name="AutoShape 15"/>
            <p:cNvSpPr>
              <a:spLocks noChangeArrowheads="1"/>
            </p:cNvSpPr>
            <p:nvPr/>
          </p:nvSpPr>
          <p:spPr bwMode="auto">
            <a:xfrm>
              <a:off x="3544" y="1676"/>
              <a:ext cx="931" cy="810"/>
            </a:xfrm>
            <a:prstGeom prst="triangle">
              <a:avLst>
                <a:gd name="adj" fmla="val 50000"/>
              </a:avLst>
            </a:prstGeom>
            <a:noFill/>
            <a:ln w="76200">
              <a:solidFill>
                <a:srgbClr val="66FFFF"/>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192528" name="AutoShape 16"/>
            <p:cNvSpPr>
              <a:spLocks noChangeArrowheads="1"/>
            </p:cNvSpPr>
            <p:nvPr/>
          </p:nvSpPr>
          <p:spPr bwMode="auto">
            <a:xfrm flipV="1">
              <a:off x="2584" y="2492"/>
              <a:ext cx="931" cy="810"/>
            </a:xfrm>
            <a:prstGeom prst="triangle">
              <a:avLst>
                <a:gd name="adj" fmla="val 50000"/>
              </a:avLst>
            </a:prstGeom>
            <a:noFill/>
            <a:ln w="76200">
              <a:solidFill>
                <a:srgbClr val="66FFFF"/>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grpSp>
          <p:nvGrpSpPr>
            <p:cNvPr id="216088" name="Group 17"/>
            <p:cNvGrpSpPr>
              <a:grpSpLocks/>
            </p:cNvGrpSpPr>
            <p:nvPr/>
          </p:nvGrpSpPr>
          <p:grpSpPr bwMode="auto">
            <a:xfrm>
              <a:off x="2538" y="1632"/>
              <a:ext cx="2904" cy="1716"/>
              <a:chOff x="2538" y="1632"/>
              <a:chExt cx="2904" cy="1716"/>
            </a:xfrm>
          </p:grpSpPr>
          <p:sp>
            <p:nvSpPr>
              <p:cNvPr id="216089" name="Oval 18"/>
              <p:cNvSpPr>
                <a:spLocks noChangeArrowheads="1"/>
              </p:cNvSpPr>
              <p:nvPr/>
            </p:nvSpPr>
            <p:spPr bwMode="auto">
              <a:xfrm flipV="1">
                <a:off x="3966" y="1632"/>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0" name="Oval 19"/>
              <p:cNvSpPr>
                <a:spLocks noChangeArrowheads="1"/>
              </p:cNvSpPr>
              <p:nvPr/>
            </p:nvSpPr>
            <p:spPr bwMode="auto">
              <a:xfrm>
                <a:off x="2538" y="2442"/>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1" name="Oval 20"/>
              <p:cNvSpPr>
                <a:spLocks noChangeArrowheads="1"/>
              </p:cNvSpPr>
              <p:nvPr/>
            </p:nvSpPr>
            <p:spPr bwMode="auto">
              <a:xfrm>
                <a:off x="3006" y="3260"/>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2" name="Oval 21"/>
              <p:cNvSpPr>
                <a:spLocks noChangeArrowheads="1"/>
              </p:cNvSpPr>
              <p:nvPr/>
            </p:nvSpPr>
            <p:spPr bwMode="auto">
              <a:xfrm>
                <a:off x="3482" y="2455"/>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192534" name="AutoShape 22"/>
              <p:cNvSpPr>
                <a:spLocks noChangeArrowheads="1"/>
              </p:cNvSpPr>
              <p:nvPr/>
            </p:nvSpPr>
            <p:spPr bwMode="auto">
              <a:xfrm flipV="1">
                <a:off x="4468" y="2492"/>
                <a:ext cx="931" cy="810"/>
              </a:xfrm>
              <a:prstGeom prst="triangle">
                <a:avLst>
                  <a:gd name="adj" fmla="val 50000"/>
                </a:avLst>
              </a:prstGeom>
              <a:noFill/>
              <a:ln w="76200">
                <a:solidFill>
                  <a:srgbClr val="66FFFF"/>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216094" name="Oval 23"/>
              <p:cNvSpPr>
                <a:spLocks noChangeArrowheads="1"/>
              </p:cNvSpPr>
              <p:nvPr/>
            </p:nvSpPr>
            <p:spPr bwMode="auto">
              <a:xfrm>
                <a:off x="4428" y="2448"/>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5" name="Oval 24"/>
              <p:cNvSpPr>
                <a:spLocks noChangeArrowheads="1"/>
              </p:cNvSpPr>
              <p:nvPr/>
            </p:nvSpPr>
            <p:spPr bwMode="auto">
              <a:xfrm>
                <a:off x="4896" y="3260"/>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6" name="Oval 25"/>
              <p:cNvSpPr>
                <a:spLocks noChangeArrowheads="1"/>
              </p:cNvSpPr>
              <p:nvPr/>
            </p:nvSpPr>
            <p:spPr bwMode="auto">
              <a:xfrm>
                <a:off x="5354" y="2455"/>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grpSp>
      </p:grpSp>
      <p:sp>
        <p:nvSpPr>
          <p:cNvPr id="192538" name="Text Box 26"/>
          <p:cNvSpPr txBox="1">
            <a:spLocks noChangeArrowheads="1"/>
          </p:cNvSpPr>
          <p:nvPr/>
        </p:nvSpPr>
        <p:spPr bwMode="auto">
          <a:xfrm>
            <a:off x="3386138" y="304800"/>
            <a:ext cx="25146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إله وأب    </a:t>
            </a: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واحد</a:t>
            </a:r>
            <a:endParaRPr kumimoji="0" lang="en-US" sz="3600" b="1" i="0"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endParaRPr>
          </a:p>
        </p:txBody>
      </p:sp>
      <p:sp>
        <p:nvSpPr>
          <p:cNvPr id="3" name="Text Box 12">
            <a:extLst>
              <a:ext uri="{FF2B5EF4-FFF2-40B4-BE49-F238E27FC236}">
                <a16:creationId xmlns:a16="http://schemas.microsoft.com/office/drawing/2014/main" id="{57EB0BA0-68E7-6852-9C66-92E84B655202}"/>
              </a:ext>
            </a:extLst>
          </p:cNvPr>
          <p:cNvSpPr txBox="1">
            <a:spLocks noChangeArrowheads="1"/>
          </p:cNvSpPr>
          <p:nvPr/>
        </p:nvSpPr>
        <p:spPr bwMode="auto">
          <a:xfrm>
            <a:off x="332165" y="229772"/>
            <a:ext cx="3229010" cy="646331"/>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أفسس 4: 4-6 </a:t>
            </a:r>
            <a:endParaRPr kumimoji="0" lang="en-US"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endParaRPr>
          </a:p>
        </p:txBody>
      </p:sp>
    </p:spTree>
    <p:extLst>
      <p:ext uri="{BB962C8B-B14F-4D97-AF65-F5344CB8AC3E}">
        <p14:creationId xmlns:p14="http://schemas.microsoft.com/office/powerpoint/2010/main" val="352190410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grpSp>
        <p:nvGrpSpPr>
          <p:cNvPr id="2" name="Group 1">
            <a:extLst>
              <a:ext uri="{FF2B5EF4-FFF2-40B4-BE49-F238E27FC236}">
                <a16:creationId xmlns:a16="http://schemas.microsoft.com/office/drawing/2014/main" id="{F91EB9EA-F677-1D4B-AADF-63EAFEC8847D}"/>
              </a:ext>
            </a:extLst>
          </p:cNvPr>
          <p:cNvGrpSpPr/>
          <p:nvPr/>
        </p:nvGrpSpPr>
        <p:grpSpPr>
          <a:xfrm>
            <a:off x="-1" y="0"/>
            <a:ext cx="9144001" cy="6858000"/>
            <a:chOff x="-53975" y="0"/>
            <a:chExt cx="9350375" cy="7031038"/>
          </a:xfrm>
        </p:grpSpPr>
        <p:sp>
          <p:nvSpPr>
            <p:cNvPr id="192515" name="Rectangle 3"/>
            <p:cNvSpPr>
              <a:spLocks noChangeArrowheads="1"/>
            </p:cNvSpPr>
            <p:nvPr/>
          </p:nvSpPr>
          <p:spPr bwMode="auto">
            <a:xfrm>
              <a:off x="461962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192516" name="Rectangle 4"/>
            <p:cNvSpPr>
              <a:spLocks noChangeArrowheads="1"/>
            </p:cNvSpPr>
            <p:nvPr/>
          </p:nvSpPr>
          <p:spPr bwMode="auto">
            <a:xfrm>
              <a:off x="-5397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grpSp>
      <p:sp>
        <p:nvSpPr>
          <p:cNvPr id="192517" name="Text Box 5"/>
          <p:cNvSpPr txBox="1">
            <a:spLocks noChangeArrowheads="1"/>
          </p:cNvSpPr>
          <p:nvPr/>
        </p:nvSpPr>
        <p:spPr bwMode="auto">
          <a:xfrm>
            <a:off x="0" y="6477000"/>
            <a:ext cx="4114800" cy="3365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مارفا داون، القس غير الضروري، ص. 237</a:t>
            </a:r>
            <a:endParaRPr kumimoji="0" lang="en-US" sz="1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19" name="Text Box 7"/>
          <p:cNvSpPr txBox="1">
            <a:spLocks noChangeArrowheads="1"/>
          </p:cNvSpPr>
          <p:nvPr/>
        </p:nvSpPr>
        <p:spPr bwMode="auto">
          <a:xfrm>
            <a:off x="6019800" y="304800"/>
            <a:ext cx="23622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على الكلّ وفي الكلّ وبالكلّ</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0" name="Text Box 8"/>
          <p:cNvSpPr txBox="1">
            <a:spLocks noChangeArrowheads="1"/>
          </p:cNvSpPr>
          <p:nvPr/>
        </p:nvSpPr>
        <p:spPr bwMode="auto">
          <a:xfrm>
            <a:off x="4972398" y="3378869"/>
            <a:ext cx="18288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ربّ</a:t>
            </a: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    واحد </a:t>
            </a:r>
          </a:p>
        </p:txBody>
      </p:sp>
      <p:sp>
        <p:nvSpPr>
          <p:cNvPr id="192521" name="Text Box 9"/>
          <p:cNvSpPr txBox="1">
            <a:spLocks noChangeArrowheads="1"/>
          </p:cNvSpPr>
          <p:nvPr/>
        </p:nvSpPr>
        <p:spPr bwMode="auto">
          <a:xfrm>
            <a:off x="457200" y="3276600"/>
            <a:ext cx="15240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جسد واحد</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2" name="Text Box 10"/>
          <p:cNvSpPr txBox="1">
            <a:spLocks noChangeArrowheads="1"/>
          </p:cNvSpPr>
          <p:nvPr/>
        </p:nvSpPr>
        <p:spPr bwMode="auto">
          <a:xfrm>
            <a:off x="3375053" y="3357482"/>
            <a:ext cx="1595446"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روح</a:t>
            </a: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    واحد</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3" name="Text Box 11"/>
          <p:cNvSpPr txBox="1">
            <a:spLocks noChangeArrowheads="1"/>
          </p:cNvSpPr>
          <p:nvPr/>
        </p:nvSpPr>
        <p:spPr bwMode="auto">
          <a:xfrm>
            <a:off x="6553200" y="3276600"/>
            <a:ext cx="21336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إيمان     واحد</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4" name="Text Box 12"/>
          <p:cNvSpPr txBox="1">
            <a:spLocks noChangeArrowheads="1"/>
          </p:cNvSpPr>
          <p:nvPr/>
        </p:nvSpPr>
        <p:spPr bwMode="auto">
          <a:xfrm>
            <a:off x="1295400" y="5302250"/>
            <a:ext cx="2133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رجاء واحد</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5" name="Text Box 13"/>
          <p:cNvSpPr txBox="1">
            <a:spLocks noChangeArrowheads="1"/>
          </p:cNvSpPr>
          <p:nvPr/>
        </p:nvSpPr>
        <p:spPr bwMode="auto">
          <a:xfrm>
            <a:off x="5334000" y="5302250"/>
            <a:ext cx="2895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معمودية واحدة</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grpSp>
        <p:nvGrpSpPr>
          <p:cNvPr id="216080" name="Group 14"/>
          <p:cNvGrpSpPr>
            <a:grpSpLocks/>
          </p:cNvGrpSpPr>
          <p:nvPr/>
        </p:nvGrpSpPr>
        <p:grpSpPr bwMode="auto">
          <a:xfrm>
            <a:off x="1190625" y="1385888"/>
            <a:ext cx="6810375" cy="4024312"/>
            <a:chOff x="2538" y="1632"/>
            <a:chExt cx="2904" cy="1716"/>
          </a:xfrm>
        </p:grpSpPr>
        <p:sp>
          <p:nvSpPr>
            <p:cNvPr id="192527" name="AutoShape 15"/>
            <p:cNvSpPr>
              <a:spLocks noChangeArrowheads="1"/>
            </p:cNvSpPr>
            <p:nvPr/>
          </p:nvSpPr>
          <p:spPr bwMode="auto">
            <a:xfrm>
              <a:off x="3544" y="1676"/>
              <a:ext cx="931" cy="810"/>
            </a:xfrm>
            <a:prstGeom prst="triangle">
              <a:avLst>
                <a:gd name="adj" fmla="val 50000"/>
              </a:avLst>
            </a:prstGeom>
            <a:noFill/>
            <a:ln w="76200">
              <a:solidFill>
                <a:srgbClr val="66FFFF"/>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192528" name="AutoShape 16"/>
            <p:cNvSpPr>
              <a:spLocks noChangeArrowheads="1"/>
            </p:cNvSpPr>
            <p:nvPr/>
          </p:nvSpPr>
          <p:spPr bwMode="auto">
            <a:xfrm flipV="1">
              <a:off x="2584" y="2492"/>
              <a:ext cx="931" cy="810"/>
            </a:xfrm>
            <a:prstGeom prst="triangle">
              <a:avLst>
                <a:gd name="adj" fmla="val 50000"/>
              </a:avLst>
            </a:prstGeom>
            <a:noFill/>
            <a:ln w="76200">
              <a:solidFill>
                <a:srgbClr val="66FFFF"/>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grpSp>
          <p:nvGrpSpPr>
            <p:cNvPr id="216088" name="Group 17"/>
            <p:cNvGrpSpPr>
              <a:grpSpLocks/>
            </p:cNvGrpSpPr>
            <p:nvPr/>
          </p:nvGrpSpPr>
          <p:grpSpPr bwMode="auto">
            <a:xfrm>
              <a:off x="2538" y="1632"/>
              <a:ext cx="2904" cy="1716"/>
              <a:chOff x="2538" y="1632"/>
              <a:chExt cx="2904" cy="1716"/>
            </a:xfrm>
          </p:grpSpPr>
          <p:sp>
            <p:nvSpPr>
              <p:cNvPr id="216089" name="Oval 18"/>
              <p:cNvSpPr>
                <a:spLocks noChangeArrowheads="1"/>
              </p:cNvSpPr>
              <p:nvPr/>
            </p:nvSpPr>
            <p:spPr bwMode="auto">
              <a:xfrm flipV="1">
                <a:off x="3966" y="1632"/>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0" name="Oval 19"/>
              <p:cNvSpPr>
                <a:spLocks noChangeArrowheads="1"/>
              </p:cNvSpPr>
              <p:nvPr/>
            </p:nvSpPr>
            <p:spPr bwMode="auto">
              <a:xfrm>
                <a:off x="2538" y="2442"/>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1" name="Oval 20"/>
              <p:cNvSpPr>
                <a:spLocks noChangeArrowheads="1"/>
              </p:cNvSpPr>
              <p:nvPr/>
            </p:nvSpPr>
            <p:spPr bwMode="auto">
              <a:xfrm>
                <a:off x="3006" y="3260"/>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2" name="Oval 21"/>
              <p:cNvSpPr>
                <a:spLocks noChangeArrowheads="1"/>
              </p:cNvSpPr>
              <p:nvPr/>
            </p:nvSpPr>
            <p:spPr bwMode="auto">
              <a:xfrm>
                <a:off x="3482" y="2455"/>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192534" name="AutoShape 22"/>
              <p:cNvSpPr>
                <a:spLocks noChangeArrowheads="1"/>
              </p:cNvSpPr>
              <p:nvPr/>
            </p:nvSpPr>
            <p:spPr bwMode="auto">
              <a:xfrm flipV="1">
                <a:off x="4468" y="2492"/>
                <a:ext cx="931" cy="810"/>
              </a:xfrm>
              <a:prstGeom prst="triangle">
                <a:avLst>
                  <a:gd name="adj" fmla="val 50000"/>
                </a:avLst>
              </a:prstGeom>
              <a:noFill/>
              <a:ln w="76200">
                <a:solidFill>
                  <a:srgbClr val="66FFFF"/>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216094" name="Oval 23"/>
              <p:cNvSpPr>
                <a:spLocks noChangeArrowheads="1"/>
              </p:cNvSpPr>
              <p:nvPr/>
            </p:nvSpPr>
            <p:spPr bwMode="auto">
              <a:xfrm>
                <a:off x="4428" y="2448"/>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5" name="Oval 24"/>
              <p:cNvSpPr>
                <a:spLocks noChangeArrowheads="1"/>
              </p:cNvSpPr>
              <p:nvPr/>
            </p:nvSpPr>
            <p:spPr bwMode="auto">
              <a:xfrm>
                <a:off x="4896" y="3260"/>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6" name="Oval 25"/>
              <p:cNvSpPr>
                <a:spLocks noChangeArrowheads="1"/>
              </p:cNvSpPr>
              <p:nvPr/>
            </p:nvSpPr>
            <p:spPr bwMode="auto">
              <a:xfrm>
                <a:off x="5354" y="2455"/>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grpSp>
      </p:grpSp>
      <p:sp>
        <p:nvSpPr>
          <p:cNvPr id="192538" name="Text Box 26"/>
          <p:cNvSpPr txBox="1">
            <a:spLocks noChangeArrowheads="1"/>
          </p:cNvSpPr>
          <p:nvPr/>
        </p:nvSpPr>
        <p:spPr bwMode="auto">
          <a:xfrm>
            <a:off x="3386138" y="304800"/>
            <a:ext cx="25146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إله وأب    </a:t>
            </a: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واحد</a:t>
            </a:r>
            <a:endParaRPr kumimoji="0" lang="en-US" sz="3600" b="1" i="0"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endParaRPr>
          </a:p>
        </p:txBody>
      </p:sp>
      <p:sp>
        <p:nvSpPr>
          <p:cNvPr id="192539" name="Text Box 27"/>
          <p:cNvSpPr txBox="1">
            <a:spLocks noChangeArrowheads="1"/>
          </p:cNvSpPr>
          <p:nvPr/>
        </p:nvSpPr>
        <p:spPr bwMode="auto">
          <a:xfrm>
            <a:off x="3943350" y="2286000"/>
            <a:ext cx="13716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ع 6</a:t>
            </a:r>
            <a:endParaRPr kumimoji="0" lang="en-US" sz="40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40" name="Text Box 28"/>
          <p:cNvSpPr txBox="1">
            <a:spLocks noChangeArrowheads="1"/>
          </p:cNvSpPr>
          <p:nvPr/>
        </p:nvSpPr>
        <p:spPr bwMode="auto">
          <a:xfrm>
            <a:off x="1695450" y="3657600"/>
            <a:ext cx="13716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ع 4</a:t>
            </a:r>
            <a:endParaRPr kumimoji="0" lang="en-US" sz="40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41" name="Text Box 29"/>
          <p:cNvSpPr txBox="1">
            <a:spLocks noChangeArrowheads="1"/>
          </p:cNvSpPr>
          <p:nvPr/>
        </p:nvSpPr>
        <p:spPr bwMode="auto">
          <a:xfrm>
            <a:off x="6134100" y="3657600"/>
            <a:ext cx="13716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ع 5</a:t>
            </a:r>
            <a:endParaRPr kumimoji="0" lang="en-US" sz="40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3" name="Text Box 12">
            <a:extLst>
              <a:ext uri="{FF2B5EF4-FFF2-40B4-BE49-F238E27FC236}">
                <a16:creationId xmlns:a16="http://schemas.microsoft.com/office/drawing/2014/main" id="{C903CF3B-07D3-1E9D-CA39-D784D1E08C77}"/>
              </a:ext>
            </a:extLst>
          </p:cNvPr>
          <p:cNvSpPr txBox="1">
            <a:spLocks noChangeArrowheads="1"/>
          </p:cNvSpPr>
          <p:nvPr/>
        </p:nvSpPr>
        <p:spPr bwMode="auto">
          <a:xfrm>
            <a:off x="282612" y="197707"/>
            <a:ext cx="3229010" cy="646331"/>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أفسس 4: 4-6 </a:t>
            </a:r>
            <a:endParaRPr kumimoji="0" lang="en-US"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endParaRPr>
          </a:p>
        </p:txBody>
      </p:sp>
    </p:spTree>
    <p:extLst>
      <p:ext uri="{BB962C8B-B14F-4D97-AF65-F5344CB8AC3E}">
        <p14:creationId xmlns:p14="http://schemas.microsoft.com/office/powerpoint/2010/main" val="54882691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B718B793-BF8E-5E46-9D08-F461EAA6B7C0}"/>
              </a:ext>
            </a:extLst>
          </p:cNvPr>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grpSp>
        <p:nvGrpSpPr>
          <p:cNvPr id="11" name="Group 10">
            <a:extLst>
              <a:ext uri="{FF2B5EF4-FFF2-40B4-BE49-F238E27FC236}">
                <a16:creationId xmlns:a16="http://schemas.microsoft.com/office/drawing/2014/main" id="{DBE1AB6C-7ECF-724D-9938-EC50AD90F5BB}"/>
              </a:ext>
            </a:extLst>
          </p:cNvPr>
          <p:cNvGrpSpPr/>
          <p:nvPr/>
        </p:nvGrpSpPr>
        <p:grpSpPr>
          <a:xfrm>
            <a:off x="0" y="0"/>
            <a:ext cx="9141413" cy="6858000"/>
            <a:chOff x="2587" y="0"/>
            <a:chExt cx="9141413" cy="6858000"/>
          </a:xfrm>
        </p:grpSpPr>
        <p:sp>
          <p:nvSpPr>
            <p:cNvPr id="12" name="Rectangle 2">
              <a:extLst>
                <a:ext uri="{FF2B5EF4-FFF2-40B4-BE49-F238E27FC236}">
                  <a16:creationId xmlns:a16="http://schemas.microsoft.com/office/drawing/2014/main" id="{A1B7A017-840D-A048-A5F5-7520487E4157}"/>
                </a:ext>
              </a:extLst>
            </p:cNvPr>
            <p:cNvSpPr>
              <a:spLocks noChangeArrowheads="1"/>
            </p:cNvSpPr>
            <p:nvPr/>
          </p:nvSpPr>
          <p:spPr bwMode="auto">
            <a:xfrm>
              <a:off x="4676187" y="0"/>
              <a:ext cx="4467813" cy="6858000"/>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ＭＳ Ｐゴシック" charset="0"/>
                <a:cs typeface="+mn-cs"/>
              </a:endParaRPr>
            </a:p>
          </p:txBody>
        </p:sp>
        <p:sp>
          <p:nvSpPr>
            <p:cNvPr id="13" name="Rectangle 3">
              <a:extLst>
                <a:ext uri="{FF2B5EF4-FFF2-40B4-BE49-F238E27FC236}">
                  <a16:creationId xmlns:a16="http://schemas.microsoft.com/office/drawing/2014/main" id="{9468A3E9-071B-7C4E-B423-CB9C33A3EBC4}"/>
                </a:ext>
              </a:extLst>
            </p:cNvPr>
            <p:cNvSpPr>
              <a:spLocks noChangeArrowheads="1"/>
            </p:cNvSpPr>
            <p:nvPr/>
          </p:nvSpPr>
          <p:spPr bwMode="auto">
            <a:xfrm>
              <a:off x="2587" y="0"/>
              <a:ext cx="4676775" cy="6858000"/>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ＭＳ Ｐゴシック" charset="0"/>
                <a:cs typeface="+mn-cs"/>
              </a:endParaRPr>
            </a:p>
          </p:txBody>
        </p:sp>
      </p:grpSp>
      <p:sp>
        <p:nvSpPr>
          <p:cNvPr id="203779" name="Text Box 6"/>
          <p:cNvSpPr txBox="1">
            <a:spLocks noChangeArrowheads="1"/>
          </p:cNvSpPr>
          <p:nvPr/>
        </p:nvSpPr>
        <p:spPr bwMode="auto">
          <a:xfrm>
            <a:off x="3581400" y="3810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Char char="•"/>
              <a:tabLst/>
              <a:defRPr/>
            </a:pPr>
            <a:endParaRPr kumimoji="0" lang="en-US" sz="2400" b="0" i="0" u="none" strike="noStrike" kern="1200" cap="none" spc="0" normalizeH="0" baseline="0" noProof="0" dirty="0">
              <a:ln>
                <a:noFill/>
              </a:ln>
              <a:solidFill>
                <a:srgbClr val="000000"/>
              </a:solidFill>
              <a:effectLst/>
              <a:uLnTx/>
              <a:uFillTx/>
              <a:latin typeface="Times New Roman" charset="0"/>
              <a:ea typeface="ＭＳ Ｐゴシック" charset="0"/>
            </a:endParaRPr>
          </a:p>
        </p:txBody>
      </p:sp>
      <p:sp>
        <p:nvSpPr>
          <p:cNvPr id="180232" name="AutoShape 8"/>
          <p:cNvSpPr>
            <a:spLocks noChangeArrowheads="1"/>
          </p:cNvSpPr>
          <p:nvPr/>
        </p:nvSpPr>
        <p:spPr bwMode="auto">
          <a:xfrm>
            <a:off x="2209800" y="1295400"/>
            <a:ext cx="4876800" cy="4038600"/>
          </a:xfrm>
          <a:prstGeom prst="triangle">
            <a:avLst>
              <a:gd name="adj" fmla="val 50000"/>
            </a:avLst>
          </a:prstGeom>
          <a:noFill/>
          <a:ln w="76200">
            <a:solidFill>
              <a:srgbClr val="FF3300"/>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2" name="TextBox 1">
            <a:extLst>
              <a:ext uri="{FF2B5EF4-FFF2-40B4-BE49-F238E27FC236}">
                <a16:creationId xmlns:a16="http://schemas.microsoft.com/office/drawing/2014/main" id="{ADD71800-C7DB-EC8A-8475-3DD671A8C5B0}"/>
              </a:ext>
            </a:extLst>
          </p:cNvPr>
          <p:cNvSpPr txBox="1"/>
          <p:nvPr/>
        </p:nvSpPr>
        <p:spPr>
          <a:xfrm>
            <a:off x="234974" y="3345448"/>
            <a:ext cx="8674052" cy="3600986"/>
          </a:xfrm>
          <a:prstGeom prst="rect">
            <a:avLst/>
          </a:prstGeom>
          <a:noFill/>
        </p:spPr>
        <p:txBody>
          <a:bodyPr wrap="square" rtlCol="0">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charset="0"/>
                <a:ea typeface="ＭＳ Ｐゴシック" charset="0"/>
                <a:cs typeface="+mn-cs"/>
              </a:rPr>
              <a:t>فَلَمَّا اعْتَمَدَ </a:t>
            </a:r>
            <a:r>
              <a:rPr kumimoji="0" lang="ar-JO"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يَسُوعُ</a:t>
            </a:r>
            <a:r>
              <a:rPr kumimoji="0" lang="ar-JO" sz="4000" b="1" i="1" u="none" strike="noStrike" kern="1200" cap="none" spc="0" normalizeH="0" baseline="0" noProof="0" dirty="0">
                <a:ln>
                  <a:noFill/>
                </a:ln>
                <a:solidFill>
                  <a:srgbClr val="FFFFFF"/>
                </a:solidFill>
                <a:effectLst/>
                <a:uLnTx/>
                <a:uFillTx/>
                <a:latin typeface="Times New Roman" charset="0"/>
                <a:ea typeface="ＭＳ Ｐゴシック" charset="0"/>
                <a:cs typeface="+mn-cs"/>
              </a:rPr>
              <a:t> صَعِدَ لِلْوَقْتِ مِنَ الْمَاءِ، وَإِذَا السَّمَاوَاتُ قَدِ انْفَتَحَتْ لَهُ، فَرَأَى </a:t>
            </a:r>
            <a:r>
              <a:rPr kumimoji="0" lang="ar-JO"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رُوحَ اللهِ </a:t>
            </a:r>
            <a:r>
              <a:rPr kumimoji="0" lang="ar-JO" sz="4000" b="1" i="1" u="none" strike="noStrike" kern="1200" cap="none" spc="0" normalizeH="0" baseline="0" noProof="0" dirty="0">
                <a:ln>
                  <a:noFill/>
                </a:ln>
                <a:solidFill>
                  <a:srgbClr val="FFFFFF"/>
                </a:solidFill>
                <a:effectLst/>
                <a:uLnTx/>
                <a:uFillTx/>
                <a:latin typeface="Times New Roman" charset="0"/>
                <a:ea typeface="ＭＳ Ｐゴシック" charset="0"/>
                <a:cs typeface="+mn-cs"/>
              </a:rPr>
              <a:t>نَازِلًا مِثْلَ حَمَامَةٍ وَآتِيًا عَلَيْهِ، </a:t>
            </a:r>
            <a:r>
              <a:rPr kumimoji="0" lang="ar-JO"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وَصَوْتٌ</a:t>
            </a:r>
            <a:r>
              <a:rPr kumimoji="0" lang="ar-JO" sz="4000" b="1" i="1" u="none" strike="noStrike" kern="1200" cap="none" spc="0" normalizeH="0" baseline="0" noProof="0" dirty="0">
                <a:ln>
                  <a:noFill/>
                </a:ln>
                <a:solidFill>
                  <a:srgbClr val="FFFFFF"/>
                </a:solidFill>
                <a:effectLst/>
                <a:uLnTx/>
                <a:uFillTx/>
                <a:latin typeface="Times New Roman" charset="0"/>
                <a:ea typeface="ＭＳ Ｐゴシック" charset="0"/>
                <a:cs typeface="+mn-cs"/>
              </a:rPr>
              <a:t> مِنَ السَّمَاوَاتِ قَائِلًا: «هذَا هُوَ ابْني الْحَبِيبُ الَّذِي بِهِ سُرِرْتُ».</a:t>
            </a: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ar-JO" sz="2400" b="1" i="1" u="none" strike="noStrike" kern="1200" cap="none" spc="0" normalizeH="0" baseline="0" noProof="0" dirty="0">
                <a:ln>
                  <a:noFill/>
                </a:ln>
                <a:solidFill>
                  <a:srgbClr val="FFFFFF"/>
                </a:solidFill>
                <a:effectLst/>
                <a:uLnTx/>
                <a:uFillTx/>
                <a:latin typeface="Times New Roman" charset="0"/>
                <a:ea typeface="ＭＳ Ｐゴシック" charset="0"/>
                <a:cs typeface="+mn-cs"/>
              </a:rPr>
              <a:t>متى 3: 16 -17 </a:t>
            </a:r>
          </a:p>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en-US" sz="4000" b="1" i="1" u="none" strike="noStrike" kern="1200" cap="none" spc="0" normalizeH="0" baseline="0" noProof="0" dirty="0">
              <a:ln>
                <a:noFill/>
              </a:ln>
              <a:solidFill>
                <a:srgbClr val="FFFFFF"/>
              </a:solidFill>
              <a:effectLst/>
              <a:uLnTx/>
              <a:uFillTx/>
              <a:latin typeface="Times New Roman" charset="0"/>
              <a:ea typeface="ＭＳ Ｐゴシック" charset="0"/>
              <a:cs typeface="+mn-cs"/>
            </a:endParaRPr>
          </a:p>
        </p:txBody>
      </p:sp>
    </p:spTree>
  </p:cSld>
  <p:clrMapOvr>
    <a:masterClrMapping/>
  </p:clrMapOvr>
  <p:transition spd="slow">
    <p:randomBar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A8D52357-4A30-8A48-BD6E-AB4863005F73}"/>
              </a:ext>
            </a:extLst>
          </p:cNvPr>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grpSp>
        <p:nvGrpSpPr>
          <p:cNvPr id="11" name="Group 10">
            <a:extLst>
              <a:ext uri="{FF2B5EF4-FFF2-40B4-BE49-F238E27FC236}">
                <a16:creationId xmlns:a16="http://schemas.microsoft.com/office/drawing/2014/main" id="{3A5CAD54-A594-7944-90B4-18109820342F}"/>
              </a:ext>
            </a:extLst>
          </p:cNvPr>
          <p:cNvGrpSpPr/>
          <p:nvPr/>
        </p:nvGrpSpPr>
        <p:grpSpPr>
          <a:xfrm>
            <a:off x="0" y="0"/>
            <a:ext cx="9141413" cy="6858000"/>
            <a:chOff x="2587" y="0"/>
            <a:chExt cx="9141413" cy="6858000"/>
          </a:xfrm>
        </p:grpSpPr>
        <p:sp>
          <p:nvSpPr>
            <p:cNvPr id="12" name="Rectangle 2">
              <a:extLst>
                <a:ext uri="{FF2B5EF4-FFF2-40B4-BE49-F238E27FC236}">
                  <a16:creationId xmlns:a16="http://schemas.microsoft.com/office/drawing/2014/main" id="{5A39092A-FB7D-E642-830C-2DB5982EF585}"/>
                </a:ext>
              </a:extLst>
            </p:cNvPr>
            <p:cNvSpPr>
              <a:spLocks noChangeArrowheads="1"/>
            </p:cNvSpPr>
            <p:nvPr/>
          </p:nvSpPr>
          <p:spPr bwMode="auto">
            <a:xfrm>
              <a:off x="4676187" y="0"/>
              <a:ext cx="4467813" cy="6858000"/>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ＭＳ Ｐゴシック" charset="0"/>
                <a:cs typeface="+mn-cs"/>
              </a:endParaRPr>
            </a:p>
          </p:txBody>
        </p:sp>
        <p:sp>
          <p:nvSpPr>
            <p:cNvPr id="13" name="Rectangle 3">
              <a:extLst>
                <a:ext uri="{FF2B5EF4-FFF2-40B4-BE49-F238E27FC236}">
                  <a16:creationId xmlns:a16="http://schemas.microsoft.com/office/drawing/2014/main" id="{3CCDAB5F-0B9B-6149-895B-8A765A321738}"/>
                </a:ext>
              </a:extLst>
            </p:cNvPr>
            <p:cNvSpPr>
              <a:spLocks noChangeArrowheads="1"/>
            </p:cNvSpPr>
            <p:nvPr/>
          </p:nvSpPr>
          <p:spPr bwMode="auto">
            <a:xfrm>
              <a:off x="2587" y="0"/>
              <a:ext cx="4676775" cy="6858000"/>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ＭＳ Ｐゴシック" charset="0"/>
                <a:cs typeface="+mn-cs"/>
              </a:endParaRPr>
            </a:p>
          </p:txBody>
        </p:sp>
      </p:grpSp>
      <p:sp>
        <p:nvSpPr>
          <p:cNvPr id="205827" name="Text Box 6"/>
          <p:cNvSpPr txBox="1">
            <a:spLocks noChangeArrowheads="1"/>
          </p:cNvSpPr>
          <p:nvPr/>
        </p:nvSpPr>
        <p:spPr bwMode="auto">
          <a:xfrm>
            <a:off x="3581400" y="3810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Char char="•"/>
              <a:tabLst/>
              <a:defRPr/>
            </a:pPr>
            <a:endParaRPr kumimoji="0" lang="en-US" sz="2400" b="0" i="0" u="none" strike="noStrike" kern="1200" cap="none" spc="0" normalizeH="0" baseline="0" noProof="0" dirty="0">
              <a:ln>
                <a:noFill/>
              </a:ln>
              <a:solidFill>
                <a:srgbClr val="000000"/>
              </a:solidFill>
              <a:effectLst/>
              <a:uLnTx/>
              <a:uFillTx/>
              <a:latin typeface="Times New Roman" charset="0"/>
              <a:ea typeface="ＭＳ Ｐゴシック" charset="0"/>
            </a:endParaRPr>
          </a:p>
        </p:txBody>
      </p:sp>
      <p:sp>
        <p:nvSpPr>
          <p:cNvPr id="182280" name="AutoShape 8"/>
          <p:cNvSpPr>
            <a:spLocks noChangeArrowheads="1"/>
          </p:cNvSpPr>
          <p:nvPr/>
        </p:nvSpPr>
        <p:spPr bwMode="auto">
          <a:xfrm>
            <a:off x="2209800" y="1295400"/>
            <a:ext cx="4876800" cy="4038600"/>
          </a:xfrm>
          <a:prstGeom prst="triangle">
            <a:avLst>
              <a:gd name="adj" fmla="val 50000"/>
            </a:avLst>
          </a:prstGeom>
          <a:noFill/>
          <a:ln w="76200">
            <a:solidFill>
              <a:srgbClr val="FF3300"/>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182281" name="Text Box 9"/>
          <p:cNvSpPr txBox="1">
            <a:spLocks noChangeArrowheads="1"/>
          </p:cNvSpPr>
          <p:nvPr/>
        </p:nvSpPr>
        <p:spPr bwMode="auto">
          <a:xfrm>
            <a:off x="381000" y="212725"/>
            <a:ext cx="8153400" cy="132343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فاذهبوا وتلمذوا جميع الأمم وعمّدوهم باسم </a:t>
            </a:r>
            <a:r>
              <a:rPr kumimoji="0" lang="ar-JO"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الآب</a:t>
            </a: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 و</a:t>
            </a:r>
            <a:r>
              <a:rPr kumimoji="0" lang="ar-JO"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الابن</a:t>
            </a: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 و</a:t>
            </a:r>
            <a:r>
              <a:rPr kumimoji="0" lang="ar-JO"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الروح القدس</a:t>
            </a:r>
            <a:endParaRPr kumimoji="0" lang="en-US"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endParaRPr>
          </a:p>
        </p:txBody>
      </p:sp>
      <p:sp>
        <p:nvSpPr>
          <p:cNvPr id="2" name="Text Box 12">
            <a:extLst>
              <a:ext uri="{FF2B5EF4-FFF2-40B4-BE49-F238E27FC236}">
                <a16:creationId xmlns:a16="http://schemas.microsoft.com/office/drawing/2014/main" id="{AC2537D1-717C-5943-9012-736B52DD3661}"/>
              </a:ext>
            </a:extLst>
          </p:cNvPr>
          <p:cNvSpPr txBox="1">
            <a:spLocks noChangeArrowheads="1"/>
          </p:cNvSpPr>
          <p:nvPr/>
        </p:nvSpPr>
        <p:spPr bwMode="auto">
          <a:xfrm>
            <a:off x="5526070" y="5975350"/>
            <a:ext cx="3229010" cy="646331"/>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متى 28: 19  </a:t>
            </a:r>
            <a:endParaRPr kumimoji="0" lang="en-US"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endParaRPr>
          </a:p>
        </p:txBody>
      </p:sp>
    </p:spTree>
  </p:cSld>
  <p:clrMapOvr>
    <a:masterClrMapping/>
  </p:clrMapOvr>
  <p:transition spd="slow">
    <p:randomBar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
            <a:extLst>
              <a:ext uri="{FF2B5EF4-FFF2-40B4-BE49-F238E27FC236}">
                <a16:creationId xmlns:a16="http://schemas.microsoft.com/office/drawing/2014/main" id="{FFA18B08-4683-9C40-8206-4AADF43C7B96}"/>
              </a:ext>
            </a:extLst>
          </p:cNvPr>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grpSp>
        <p:nvGrpSpPr>
          <p:cNvPr id="20" name="Group 3">
            <a:extLst>
              <a:ext uri="{FF2B5EF4-FFF2-40B4-BE49-F238E27FC236}">
                <a16:creationId xmlns:a16="http://schemas.microsoft.com/office/drawing/2014/main" id="{ED0F170F-87D7-1A4B-B624-B9CBDBF8FAEC}"/>
              </a:ext>
            </a:extLst>
          </p:cNvPr>
          <p:cNvGrpSpPr>
            <a:grpSpLocks/>
          </p:cNvGrpSpPr>
          <p:nvPr/>
        </p:nvGrpSpPr>
        <p:grpSpPr bwMode="auto">
          <a:xfrm>
            <a:off x="-1" y="0"/>
            <a:ext cx="9144001" cy="6858000"/>
            <a:chOff x="-34" y="0"/>
            <a:chExt cx="5890" cy="4429"/>
          </a:xfrm>
        </p:grpSpPr>
        <p:sp>
          <p:nvSpPr>
            <p:cNvPr id="21" name="Rectangle 4">
              <a:extLst>
                <a:ext uri="{FF2B5EF4-FFF2-40B4-BE49-F238E27FC236}">
                  <a16:creationId xmlns:a16="http://schemas.microsoft.com/office/drawing/2014/main" id="{6B24AF64-B41E-2C47-91E1-5320AFCF3A04}"/>
                </a:ext>
              </a:extLst>
            </p:cNvPr>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22" name="Rectangle 5">
              <a:extLst>
                <a:ext uri="{FF2B5EF4-FFF2-40B4-BE49-F238E27FC236}">
                  <a16:creationId xmlns:a16="http://schemas.microsoft.com/office/drawing/2014/main" id="{898E470A-6880-4F49-8F66-793D4E987DDC}"/>
                </a:ext>
              </a:extLst>
            </p:cNvPr>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grpSp>
      <p:sp>
        <p:nvSpPr>
          <p:cNvPr id="184326" name="AutoShape 6"/>
          <p:cNvSpPr>
            <a:spLocks noChangeArrowheads="1"/>
          </p:cNvSpPr>
          <p:nvPr/>
        </p:nvSpPr>
        <p:spPr bwMode="auto">
          <a:xfrm>
            <a:off x="2209800" y="1295400"/>
            <a:ext cx="4876800" cy="4038600"/>
          </a:xfrm>
          <a:prstGeom prst="triangle">
            <a:avLst>
              <a:gd name="adj" fmla="val 50000"/>
            </a:avLst>
          </a:prstGeom>
          <a:noFill/>
          <a:ln w="76200">
            <a:solidFill>
              <a:srgbClr val="FF3300"/>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207876" name="Text Box 7"/>
          <p:cNvSpPr txBox="1">
            <a:spLocks noChangeArrowheads="1"/>
          </p:cNvSpPr>
          <p:nvPr/>
        </p:nvSpPr>
        <p:spPr bwMode="auto">
          <a:xfrm>
            <a:off x="3581400" y="3810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Char char="•"/>
              <a:tabLst/>
              <a:defRPr/>
            </a:pPr>
            <a:endParaRPr kumimoji="0" lang="en-US" sz="2400" b="0" i="0" u="none" strike="noStrike" kern="1200" cap="none" spc="0" normalizeH="0" baseline="0" noProof="0" dirty="0">
              <a:ln>
                <a:noFill/>
              </a:ln>
              <a:solidFill>
                <a:srgbClr val="000000"/>
              </a:solidFill>
              <a:effectLst/>
              <a:uLnTx/>
              <a:uFillTx/>
              <a:latin typeface="Times New Roman" charset="0"/>
              <a:ea typeface="ＭＳ Ｐゴシック" charset="0"/>
            </a:endParaRPr>
          </a:p>
        </p:txBody>
      </p:sp>
      <p:sp>
        <p:nvSpPr>
          <p:cNvPr id="184328" name="Text Box 8"/>
          <p:cNvSpPr txBox="1">
            <a:spLocks noChangeArrowheads="1"/>
          </p:cNvSpPr>
          <p:nvPr/>
        </p:nvSpPr>
        <p:spPr bwMode="auto">
          <a:xfrm>
            <a:off x="381000" y="212725"/>
            <a:ext cx="8153400" cy="193899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فأنواع مواهب موجودة ولكن </a:t>
            </a:r>
            <a:r>
              <a:rPr kumimoji="0" lang="ar-JO"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الروح</a:t>
            </a: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 واحد</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وأنواع خدم موجودة ولكن </a:t>
            </a:r>
            <a:r>
              <a:rPr kumimoji="0" lang="ar-JO"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الربّ</a:t>
            </a: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 واحد</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وأنواع أعمال موجودة ولكن</a:t>
            </a:r>
            <a:r>
              <a:rPr kumimoji="0" lang="ar-JO"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 الله </a:t>
            </a: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واحد</a:t>
            </a:r>
            <a:endParaRPr kumimoji="0" lang="en-US"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2" name="Text Box 12">
            <a:extLst>
              <a:ext uri="{FF2B5EF4-FFF2-40B4-BE49-F238E27FC236}">
                <a16:creationId xmlns:a16="http://schemas.microsoft.com/office/drawing/2014/main" id="{D6F8532F-35FD-F66B-198B-7A7FDD3FF974}"/>
              </a:ext>
            </a:extLst>
          </p:cNvPr>
          <p:cNvSpPr txBox="1">
            <a:spLocks noChangeArrowheads="1"/>
          </p:cNvSpPr>
          <p:nvPr/>
        </p:nvSpPr>
        <p:spPr bwMode="auto">
          <a:xfrm>
            <a:off x="3677920" y="5468034"/>
            <a:ext cx="5161280" cy="646331"/>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1كورنثوس 12: 4- 6  </a:t>
            </a:r>
            <a:endParaRPr kumimoji="0" lang="en-US"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endParaRPr>
          </a:p>
        </p:txBody>
      </p:sp>
    </p:spTree>
  </p:cSld>
  <p:clrMapOvr>
    <a:masterClrMapping/>
  </p:clrMapOvr>
  <p:transition spd="slow">
    <p:randomBar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grpSp>
        <p:nvGrpSpPr>
          <p:cNvPr id="209922" name="Group 3"/>
          <p:cNvGrpSpPr>
            <a:grpSpLocks/>
          </p:cNvGrpSpPr>
          <p:nvPr/>
        </p:nvGrpSpPr>
        <p:grpSpPr bwMode="auto">
          <a:xfrm>
            <a:off x="-1" y="-2704"/>
            <a:ext cx="9144001" cy="6858000"/>
            <a:chOff x="-34" y="0"/>
            <a:chExt cx="5890" cy="4429"/>
          </a:xfrm>
        </p:grpSpPr>
        <p:sp>
          <p:nvSpPr>
            <p:cNvPr id="186372" name="Rectangle 4"/>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186373" name="Rectangle 5"/>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grpSp>
      <p:sp>
        <p:nvSpPr>
          <p:cNvPr id="209923" name="Text Box 6"/>
          <p:cNvSpPr txBox="1">
            <a:spLocks noChangeArrowheads="1"/>
          </p:cNvSpPr>
          <p:nvPr/>
        </p:nvSpPr>
        <p:spPr bwMode="auto">
          <a:xfrm>
            <a:off x="3581400" y="3810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Char char="•"/>
              <a:tabLst/>
              <a:defRPr/>
            </a:pPr>
            <a:endParaRPr kumimoji="0" lang="en-US" sz="2400" b="0" i="0" u="none" strike="noStrike" kern="1200" cap="none" spc="0" normalizeH="0" baseline="0" noProof="0" dirty="0">
              <a:ln>
                <a:noFill/>
              </a:ln>
              <a:solidFill>
                <a:srgbClr val="000000"/>
              </a:solidFill>
              <a:effectLst/>
              <a:uLnTx/>
              <a:uFillTx/>
              <a:latin typeface="Times New Roman" charset="0"/>
              <a:ea typeface="ＭＳ Ｐゴシック" charset="0"/>
            </a:endParaRPr>
          </a:p>
        </p:txBody>
      </p:sp>
      <p:sp>
        <p:nvSpPr>
          <p:cNvPr id="186376" name="AutoShape 8"/>
          <p:cNvSpPr>
            <a:spLocks noChangeArrowheads="1"/>
          </p:cNvSpPr>
          <p:nvPr/>
        </p:nvSpPr>
        <p:spPr bwMode="auto">
          <a:xfrm>
            <a:off x="2209800" y="1295400"/>
            <a:ext cx="4876800" cy="4038600"/>
          </a:xfrm>
          <a:prstGeom prst="triangle">
            <a:avLst>
              <a:gd name="adj" fmla="val 50000"/>
            </a:avLst>
          </a:prstGeom>
          <a:noFill/>
          <a:ln w="76200">
            <a:solidFill>
              <a:srgbClr val="FF3300"/>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186377" name="Text Box 9"/>
          <p:cNvSpPr txBox="1">
            <a:spLocks noChangeArrowheads="1"/>
          </p:cNvSpPr>
          <p:nvPr/>
        </p:nvSpPr>
        <p:spPr bwMode="auto">
          <a:xfrm>
            <a:off x="381000" y="212725"/>
            <a:ext cx="8077200" cy="255454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نعمة </a:t>
            </a:r>
            <a:r>
              <a:rPr kumimoji="0" lang="ar-JO"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ربّنا يسوع المسيح</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ومحبّة</a:t>
            </a:r>
            <a:r>
              <a:rPr kumimoji="0" lang="ar-JO"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 الله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وشركة </a:t>
            </a:r>
            <a:r>
              <a:rPr kumimoji="0" lang="ar-JO"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الروح القدس</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مع جميعكم آمين</a:t>
            </a:r>
            <a:endParaRPr kumimoji="0" lang="en-US"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2" name="Text Box 12">
            <a:extLst>
              <a:ext uri="{FF2B5EF4-FFF2-40B4-BE49-F238E27FC236}">
                <a16:creationId xmlns:a16="http://schemas.microsoft.com/office/drawing/2014/main" id="{C115728F-689B-6630-AE83-98776F2B391B}"/>
              </a:ext>
            </a:extLst>
          </p:cNvPr>
          <p:cNvSpPr txBox="1">
            <a:spLocks noChangeArrowheads="1"/>
          </p:cNvSpPr>
          <p:nvPr/>
        </p:nvSpPr>
        <p:spPr bwMode="auto">
          <a:xfrm>
            <a:off x="4265647" y="5468034"/>
            <a:ext cx="4573553" cy="646331"/>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2</a:t>
            </a: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كورنثوس 13: 14 </a:t>
            </a:r>
            <a:endParaRPr kumimoji="0" lang="en-US"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endParaRPr>
          </a:p>
        </p:txBody>
      </p:sp>
    </p:spTree>
  </p:cSld>
  <p:clrMapOvr>
    <a:masterClrMapping/>
  </p:clrMapOvr>
  <p:transition spd="slow">
    <p:randomBar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grpSp>
        <p:nvGrpSpPr>
          <p:cNvPr id="211970" name="Group 3"/>
          <p:cNvGrpSpPr>
            <a:grpSpLocks/>
          </p:cNvGrpSpPr>
          <p:nvPr/>
        </p:nvGrpSpPr>
        <p:grpSpPr bwMode="auto">
          <a:xfrm>
            <a:off x="-53975" y="-114300"/>
            <a:ext cx="9197975" cy="6858000"/>
            <a:chOff x="-34" y="0"/>
            <a:chExt cx="5890" cy="4429"/>
          </a:xfrm>
        </p:grpSpPr>
        <p:sp>
          <p:nvSpPr>
            <p:cNvPr id="188420" name="Rectangle 4"/>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188421" name="Rectangle 5"/>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grpSp>
      <p:sp>
        <p:nvSpPr>
          <p:cNvPr id="211971" name="Text Box 6"/>
          <p:cNvSpPr txBox="1">
            <a:spLocks noChangeArrowheads="1"/>
          </p:cNvSpPr>
          <p:nvPr/>
        </p:nvSpPr>
        <p:spPr bwMode="auto">
          <a:xfrm>
            <a:off x="3581400" y="3810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Char char="•"/>
              <a:tabLst/>
              <a:defRPr/>
            </a:pPr>
            <a:endParaRPr kumimoji="0" lang="en-US" sz="2400" b="0" i="0" u="none" strike="noStrike" kern="1200" cap="none" spc="0" normalizeH="0" baseline="0" noProof="0" dirty="0">
              <a:ln>
                <a:noFill/>
              </a:ln>
              <a:solidFill>
                <a:srgbClr val="000000"/>
              </a:solidFill>
              <a:effectLst/>
              <a:uLnTx/>
              <a:uFillTx/>
              <a:latin typeface="Times New Roman" charset="0"/>
              <a:ea typeface="ＭＳ Ｐゴシック" charset="0"/>
            </a:endParaRPr>
          </a:p>
        </p:txBody>
      </p:sp>
      <p:sp>
        <p:nvSpPr>
          <p:cNvPr id="188424" name="AutoShape 8"/>
          <p:cNvSpPr>
            <a:spLocks noChangeArrowheads="1"/>
          </p:cNvSpPr>
          <p:nvPr/>
        </p:nvSpPr>
        <p:spPr bwMode="auto">
          <a:xfrm>
            <a:off x="2209800" y="1295400"/>
            <a:ext cx="4876800" cy="4038600"/>
          </a:xfrm>
          <a:prstGeom prst="triangle">
            <a:avLst>
              <a:gd name="adj" fmla="val 50000"/>
            </a:avLst>
          </a:prstGeom>
          <a:noFill/>
          <a:ln w="76200">
            <a:solidFill>
              <a:srgbClr val="FF3300"/>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188425" name="Text Box 9"/>
          <p:cNvSpPr txBox="1">
            <a:spLocks noChangeArrowheads="1"/>
          </p:cNvSpPr>
          <p:nvPr/>
        </p:nvSpPr>
        <p:spPr bwMode="auto">
          <a:xfrm>
            <a:off x="381000" y="212725"/>
            <a:ext cx="8458200" cy="255454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المختارين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بمقتضى علم </a:t>
            </a:r>
            <a:r>
              <a:rPr kumimoji="0" lang="ar-JO"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الله الآب </a:t>
            </a: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السابق</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 في تقديس</a:t>
            </a:r>
            <a:r>
              <a:rPr kumimoji="0" lang="ar-JO"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 الروح </a:t>
            </a: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للطاعة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ورش دمّ </a:t>
            </a:r>
            <a:r>
              <a:rPr kumimoji="0" lang="ar-JO"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يسوع المسيح</a:t>
            </a:r>
            <a:endParaRPr kumimoji="0" lang="en-US"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endParaRPr>
          </a:p>
        </p:txBody>
      </p:sp>
      <p:sp>
        <p:nvSpPr>
          <p:cNvPr id="4" name="Text Box 12">
            <a:extLst>
              <a:ext uri="{FF2B5EF4-FFF2-40B4-BE49-F238E27FC236}">
                <a16:creationId xmlns:a16="http://schemas.microsoft.com/office/drawing/2014/main" id="{D2737BE5-C66B-BC39-36C8-DB9BD9FF95CA}"/>
              </a:ext>
            </a:extLst>
          </p:cNvPr>
          <p:cNvSpPr txBox="1">
            <a:spLocks noChangeArrowheads="1"/>
          </p:cNvSpPr>
          <p:nvPr/>
        </p:nvSpPr>
        <p:spPr bwMode="auto">
          <a:xfrm>
            <a:off x="5610190" y="5468034"/>
            <a:ext cx="3229010" cy="646331"/>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1بطرس 1: 12 </a:t>
            </a:r>
            <a:endParaRPr kumimoji="0" lang="en-US"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endParaRPr>
          </a:p>
        </p:txBody>
      </p:sp>
    </p:spTree>
  </p:cSld>
  <p:clrMapOvr>
    <a:masterClrMapping/>
  </p:clrMapOvr>
  <p:transition spd="slow">
    <p:randomBar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grpSp>
        <p:nvGrpSpPr>
          <p:cNvPr id="214018" name="Group 3"/>
          <p:cNvGrpSpPr>
            <a:grpSpLocks/>
          </p:cNvGrpSpPr>
          <p:nvPr/>
        </p:nvGrpSpPr>
        <p:grpSpPr bwMode="auto">
          <a:xfrm>
            <a:off x="-53975" y="0"/>
            <a:ext cx="9197975" cy="6858000"/>
            <a:chOff x="-34" y="0"/>
            <a:chExt cx="5890" cy="4429"/>
          </a:xfrm>
        </p:grpSpPr>
        <p:sp>
          <p:nvSpPr>
            <p:cNvPr id="190468" name="Rectangle 4"/>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190469" name="Rectangle 5"/>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grpSp>
      <p:sp>
        <p:nvSpPr>
          <p:cNvPr id="214019" name="Text Box 6"/>
          <p:cNvSpPr txBox="1">
            <a:spLocks noChangeArrowheads="1"/>
          </p:cNvSpPr>
          <p:nvPr/>
        </p:nvSpPr>
        <p:spPr bwMode="auto">
          <a:xfrm>
            <a:off x="3581400" y="3810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Char char="•"/>
              <a:tabLst/>
              <a:defRPr/>
            </a:pPr>
            <a:endParaRPr kumimoji="0" lang="en-US" sz="2400" b="0" i="0" u="none" strike="noStrike" kern="1200" cap="none" spc="0" normalizeH="0" baseline="0" noProof="0" dirty="0">
              <a:ln>
                <a:noFill/>
              </a:ln>
              <a:solidFill>
                <a:srgbClr val="000000"/>
              </a:solidFill>
              <a:effectLst/>
              <a:uLnTx/>
              <a:uFillTx/>
              <a:latin typeface="Times New Roman" charset="0"/>
              <a:ea typeface="ＭＳ Ｐゴシック" charset="0"/>
            </a:endParaRPr>
          </a:p>
        </p:txBody>
      </p:sp>
      <p:sp>
        <p:nvSpPr>
          <p:cNvPr id="190472" name="AutoShape 8"/>
          <p:cNvSpPr>
            <a:spLocks noChangeArrowheads="1"/>
          </p:cNvSpPr>
          <p:nvPr/>
        </p:nvSpPr>
        <p:spPr bwMode="auto">
          <a:xfrm>
            <a:off x="2209800" y="1295400"/>
            <a:ext cx="4876800" cy="4038600"/>
          </a:xfrm>
          <a:prstGeom prst="triangle">
            <a:avLst>
              <a:gd name="adj" fmla="val 50000"/>
            </a:avLst>
          </a:prstGeom>
          <a:noFill/>
          <a:ln w="76200">
            <a:solidFill>
              <a:srgbClr val="FF3300"/>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190473" name="Text Box 9"/>
          <p:cNvSpPr txBox="1">
            <a:spLocks noChangeArrowheads="1"/>
          </p:cNvSpPr>
          <p:nvPr/>
        </p:nvSpPr>
        <p:spPr bwMode="auto">
          <a:xfrm>
            <a:off x="1402080" y="1814334"/>
            <a:ext cx="6492240" cy="707886"/>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4000" b="1" i="1" u="none" strike="noStrike" kern="1200" cap="none" spc="0" normalizeH="0" baseline="0" noProof="0" dirty="0">
              <a:ln>
                <a:noFill/>
              </a:ln>
              <a:solidFill>
                <a:srgbClr val="FFFFFF"/>
              </a:solidFill>
              <a:effectLst/>
              <a:uLnTx/>
              <a:uFillTx/>
              <a:latin typeface="Arial"/>
              <a:ea typeface="ＭＳ Ｐゴシック" charset="0"/>
              <a:hlinkClick r:id="" action="ppaction://noaction"/>
            </a:endParaRPr>
          </a:p>
        </p:txBody>
      </p:sp>
      <p:sp>
        <p:nvSpPr>
          <p:cNvPr id="3" name="TextBox 2">
            <a:extLst>
              <a:ext uri="{FF2B5EF4-FFF2-40B4-BE49-F238E27FC236}">
                <a16:creationId xmlns:a16="http://schemas.microsoft.com/office/drawing/2014/main" id="{9CAE3247-1BC6-A47C-2BDC-FEE7FD5C29A0}"/>
              </a:ext>
            </a:extLst>
          </p:cNvPr>
          <p:cNvSpPr txBox="1"/>
          <p:nvPr/>
        </p:nvSpPr>
        <p:spPr>
          <a:xfrm>
            <a:off x="355600" y="1161395"/>
            <a:ext cx="8585200" cy="2554545"/>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وَأَمَّا أَنْتُمْ أَيُّهَا الأَحِبَّاءُ فَابْنُوا أَنْفُسَكُمْ عَلَى إِيمَانِكُمُ الأَقْدَسِ، مُصَلِّينَ فِي </a:t>
            </a:r>
            <a:r>
              <a:rPr kumimoji="0" lang="ar-JO"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الرُّوحِ الْقُدُسِ</a:t>
            </a: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 وَاحْفَظُوا أَنْفُسَكُمْ فِي مَحَبَّةِ </a:t>
            </a:r>
            <a:r>
              <a:rPr kumimoji="0" lang="ar-JO"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اللهِ</a:t>
            </a: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 مُنْتَظِرِينَ رَحْمَةَ </a:t>
            </a:r>
            <a:r>
              <a:rPr kumimoji="0" lang="ar-JO"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رَبِّنَا</a:t>
            </a: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 </a:t>
            </a:r>
            <a:r>
              <a:rPr kumimoji="0" lang="ar-JO"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يَسُوعَ</a:t>
            </a: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 </a:t>
            </a:r>
            <a:r>
              <a:rPr kumimoji="0" lang="ar-JO"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الْمَسِيحِ</a:t>
            </a: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 لِلْحَيَاةِ الأَبَدِيَّةِ.</a:t>
            </a:r>
          </a:p>
        </p:txBody>
      </p:sp>
      <p:sp>
        <p:nvSpPr>
          <p:cNvPr id="4" name="TextBox 3">
            <a:extLst>
              <a:ext uri="{FF2B5EF4-FFF2-40B4-BE49-F238E27FC236}">
                <a16:creationId xmlns:a16="http://schemas.microsoft.com/office/drawing/2014/main" id="{B4EFDB67-CC67-7515-D6CA-60C288593008}"/>
              </a:ext>
            </a:extLst>
          </p:cNvPr>
          <p:cNvSpPr txBox="1"/>
          <p:nvPr/>
        </p:nvSpPr>
        <p:spPr>
          <a:xfrm>
            <a:off x="4165600" y="5911334"/>
            <a:ext cx="4568825" cy="46166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24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يهوذا 20، 21 </a:t>
            </a:r>
            <a:endParaRPr kumimoji="0" lang="en-US" sz="24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Tree>
  </p:cSld>
  <p:clrMapOvr>
    <a:masterClrMapping/>
  </p:clrMapOvr>
  <p:transition spd="slow">
    <p:randomBar dir="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grpSp>
        <p:nvGrpSpPr>
          <p:cNvPr id="2" name="Group 1">
            <a:extLst>
              <a:ext uri="{FF2B5EF4-FFF2-40B4-BE49-F238E27FC236}">
                <a16:creationId xmlns:a16="http://schemas.microsoft.com/office/drawing/2014/main" id="{F91EB9EA-F677-1D4B-AADF-63EAFEC8847D}"/>
              </a:ext>
            </a:extLst>
          </p:cNvPr>
          <p:cNvGrpSpPr/>
          <p:nvPr/>
        </p:nvGrpSpPr>
        <p:grpSpPr>
          <a:xfrm>
            <a:off x="-1" y="0"/>
            <a:ext cx="9144001" cy="6858000"/>
            <a:chOff x="-53975" y="0"/>
            <a:chExt cx="9350375" cy="7031038"/>
          </a:xfrm>
        </p:grpSpPr>
        <p:sp>
          <p:nvSpPr>
            <p:cNvPr id="192515" name="Rectangle 3"/>
            <p:cNvSpPr>
              <a:spLocks noChangeArrowheads="1"/>
            </p:cNvSpPr>
            <p:nvPr/>
          </p:nvSpPr>
          <p:spPr bwMode="auto">
            <a:xfrm>
              <a:off x="461962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192516" name="Rectangle 4"/>
            <p:cNvSpPr>
              <a:spLocks noChangeArrowheads="1"/>
            </p:cNvSpPr>
            <p:nvPr/>
          </p:nvSpPr>
          <p:spPr bwMode="auto">
            <a:xfrm>
              <a:off x="-5397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grpSp>
      <p:sp>
        <p:nvSpPr>
          <p:cNvPr id="192517" name="Text Box 5"/>
          <p:cNvSpPr txBox="1">
            <a:spLocks noChangeArrowheads="1"/>
          </p:cNvSpPr>
          <p:nvPr/>
        </p:nvSpPr>
        <p:spPr bwMode="auto">
          <a:xfrm>
            <a:off x="0" y="6477000"/>
            <a:ext cx="4114800" cy="3365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مارفا داون، القس غير الضروري، ص. 237</a:t>
            </a:r>
            <a:endParaRPr kumimoji="0" lang="en-US" sz="1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19" name="Text Box 7"/>
          <p:cNvSpPr txBox="1">
            <a:spLocks noChangeArrowheads="1"/>
          </p:cNvSpPr>
          <p:nvPr/>
        </p:nvSpPr>
        <p:spPr bwMode="auto">
          <a:xfrm>
            <a:off x="6019800" y="304800"/>
            <a:ext cx="23622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على الكلّ وفي الكلّ وبالكلّ</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0" name="Text Box 8"/>
          <p:cNvSpPr txBox="1">
            <a:spLocks noChangeArrowheads="1"/>
          </p:cNvSpPr>
          <p:nvPr/>
        </p:nvSpPr>
        <p:spPr bwMode="auto">
          <a:xfrm>
            <a:off x="4983541" y="3375025"/>
            <a:ext cx="18288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ربّ</a:t>
            </a: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    واحد </a:t>
            </a:r>
          </a:p>
        </p:txBody>
      </p:sp>
      <p:sp>
        <p:nvSpPr>
          <p:cNvPr id="192521" name="Text Box 9"/>
          <p:cNvSpPr txBox="1">
            <a:spLocks noChangeArrowheads="1"/>
          </p:cNvSpPr>
          <p:nvPr/>
        </p:nvSpPr>
        <p:spPr bwMode="auto">
          <a:xfrm>
            <a:off x="457200" y="3276600"/>
            <a:ext cx="15240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جسد واحد</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2" name="Text Box 10"/>
          <p:cNvSpPr txBox="1">
            <a:spLocks noChangeArrowheads="1"/>
          </p:cNvSpPr>
          <p:nvPr/>
        </p:nvSpPr>
        <p:spPr bwMode="auto">
          <a:xfrm>
            <a:off x="3357554" y="3433968"/>
            <a:ext cx="1595446"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روح</a:t>
            </a: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    واحد</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3" name="Text Box 11"/>
          <p:cNvSpPr txBox="1">
            <a:spLocks noChangeArrowheads="1"/>
          </p:cNvSpPr>
          <p:nvPr/>
        </p:nvSpPr>
        <p:spPr bwMode="auto">
          <a:xfrm>
            <a:off x="6553200" y="3276600"/>
            <a:ext cx="21336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إيمان     واحد</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4" name="Text Box 12"/>
          <p:cNvSpPr txBox="1">
            <a:spLocks noChangeArrowheads="1"/>
          </p:cNvSpPr>
          <p:nvPr/>
        </p:nvSpPr>
        <p:spPr bwMode="auto">
          <a:xfrm>
            <a:off x="1295400" y="5302250"/>
            <a:ext cx="2133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رجاء واحد</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5" name="Text Box 13"/>
          <p:cNvSpPr txBox="1">
            <a:spLocks noChangeArrowheads="1"/>
          </p:cNvSpPr>
          <p:nvPr/>
        </p:nvSpPr>
        <p:spPr bwMode="auto">
          <a:xfrm>
            <a:off x="5334000" y="5302250"/>
            <a:ext cx="2895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معمودية واحدة</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grpSp>
        <p:nvGrpSpPr>
          <p:cNvPr id="216080" name="Group 14"/>
          <p:cNvGrpSpPr>
            <a:grpSpLocks/>
          </p:cNvGrpSpPr>
          <p:nvPr/>
        </p:nvGrpSpPr>
        <p:grpSpPr bwMode="auto">
          <a:xfrm>
            <a:off x="1190625" y="1385888"/>
            <a:ext cx="6810375" cy="4024312"/>
            <a:chOff x="2538" y="1632"/>
            <a:chExt cx="2904" cy="1716"/>
          </a:xfrm>
        </p:grpSpPr>
        <p:sp>
          <p:nvSpPr>
            <p:cNvPr id="192527" name="AutoShape 15"/>
            <p:cNvSpPr>
              <a:spLocks noChangeArrowheads="1"/>
            </p:cNvSpPr>
            <p:nvPr/>
          </p:nvSpPr>
          <p:spPr bwMode="auto">
            <a:xfrm>
              <a:off x="3544" y="1676"/>
              <a:ext cx="931" cy="810"/>
            </a:xfrm>
            <a:prstGeom prst="triangle">
              <a:avLst>
                <a:gd name="adj" fmla="val 50000"/>
              </a:avLst>
            </a:prstGeom>
            <a:noFill/>
            <a:ln w="76200">
              <a:solidFill>
                <a:srgbClr val="66FFFF"/>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192528" name="AutoShape 16"/>
            <p:cNvSpPr>
              <a:spLocks noChangeArrowheads="1"/>
            </p:cNvSpPr>
            <p:nvPr/>
          </p:nvSpPr>
          <p:spPr bwMode="auto">
            <a:xfrm flipV="1">
              <a:off x="2584" y="2492"/>
              <a:ext cx="931" cy="810"/>
            </a:xfrm>
            <a:prstGeom prst="triangle">
              <a:avLst>
                <a:gd name="adj" fmla="val 50000"/>
              </a:avLst>
            </a:prstGeom>
            <a:noFill/>
            <a:ln w="76200">
              <a:solidFill>
                <a:srgbClr val="66FFFF"/>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grpSp>
          <p:nvGrpSpPr>
            <p:cNvPr id="216088" name="Group 17"/>
            <p:cNvGrpSpPr>
              <a:grpSpLocks/>
            </p:cNvGrpSpPr>
            <p:nvPr/>
          </p:nvGrpSpPr>
          <p:grpSpPr bwMode="auto">
            <a:xfrm>
              <a:off x="2538" y="1632"/>
              <a:ext cx="2904" cy="1716"/>
              <a:chOff x="2538" y="1632"/>
              <a:chExt cx="2904" cy="1716"/>
            </a:xfrm>
          </p:grpSpPr>
          <p:sp>
            <p:nvSpPr>
              <p:cNvPr id="216089" name="Oval 18"/>
              <p:cNvSpPr>
                <a:spLocks noChangeArrowheads="1"/>
              </p:cNvSpPr>
              <p:nvPr/>
            </p:nvSpPr>
            <p:spPr bwMode="auto">
              <a:xfrm flipV="1">
                <a:off x="3966" y="1632"/>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0" name="Oval 19"/>
              <p:cNvSpPr>
                <a:spLocks noChangeArrowheads="1"/>
              </p:cNvSpPr>
              <p:nvPr/>
            </p:nvSpPr>
            <p:spPr bwMode="auto">
              <a:xfrm>
                <a:off x="2538" y="2442"/>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1" name="Oval 20"/>
              <p:cNvSpPr>
                <a:spLocks noChangeArrowheads="1"/>
              </p:cNvSpPr>
              <p:nvPr/>
            </p:nvSpPr>
            <p:spPr bwMode="auto">
              <a:xfrm>
                <a:off x="3006" y="3260"/>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2" name="Oval 21"/>
              <p:cNvSpPr>
                <a:spLocks noChangeArrowheads="1"/>
              </p:cNvSpPr>
              <p:nvPr/>
            </p:nvSpPr>
            <p:spPr bwMode="auto">
              <a:xfrm>
                <a:off x="3482" y="2455"/>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192534" name="AutoShape 22"/>
              <p:cNvSpPr>
                <a:spLocks noChangeArrowheads="1"/>
              </p:cNvSpPr>
              <p:nvPr/>
            </p:nvSpPr>
            <p:spPr bwMode="auto">
              <a:xfrm flipV="1">
                <a:off x="4468" y="2492"/>
                <a:ext cx="931" cy="810"/>
              </a:xfrm>
              <a:prstGeom prst="triangle">
                <a:avLst>
                  <a:gd name="adj" fmla="val 50000"/>
                </a:avLst>
              </a:prstGeom>
              <a:noFill/>
              <a:ln w="76200">
                <a:solidFill>
                  <a:srgbClr val="66FFFF"/>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216094" name="Oval 23"/>
              <p:cNvSpPr>
                <a:spLocks noChangeArrowheads="1"/>
              </p:cNvSpPr>
              <p:nvPr/>
            </p:nvSpPr>
            <p:spPr bwMode="auto">
              <a:xfrm>
                <a:off x="4428" y="2448"/>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5" name="Oval 24"/>
              <p:cNvSpPr>
                <a:spLocks noChangeArrowheads="1"/>
              </p:cNvSpPr>
              <p:nvPr/>
            </p:nvSpPr>
            <p:spPr bwMode="auto">
              <a:xfrm>
                <a:off x="4896" y="3260"/>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6" name="Oval 25"/>
              <p:cNvSpPr>
                <a:spLocks noChangeArrowheads="1"/>
              </p:cNvSpPr>
              <p:nvPr/>
            </p:nvSpPr>
            <p:spPr bwMode="auto">
              <a:xfrm>
                <a:off x="5354" y="2455"/>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grpSp>
      </p:grpSp>
      <p:sp>
        <p:nvSpPr>
          <p:cNvPr id="192538" name="Text Box 26"/>
          <p:cNvSpPr txBox="1">
            <a:spLocks noChangeArrowheads="1"/>
          </p:cNvSpPr>
          <p:nvPr/>
        </p:nvSpPr>
        <p:spPr bwMode="auto">
          <a:xfrm>
            <a:off x="3384243" y="301572"/>
            <a:ext cx="25146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إله وأب    </a:t>
            </a: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واحد</a:t>
            </a:r>
            <a:endParaRPr kumimoji="0" lang="en-US" sz="3600" b="1" i="0"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endParaRPr>
          </a:p>
        </p:txBody>
      </p:sp>
      <p:sp>
        <p:nvSpPr>
          <p:cNvPr id="192539" name="Text Box 27"/>
          <p:cNvSpPr txBox="1">
            <a:spLocks noChangeArrowheads="1"/>
          </p:cNvSpPr>
          <p:nvPr/>
        </p:nvSpPr>
        <p:spPr bwMode="auto">
          <a:xfrm>
            <a:off x="3943350" y="2286000"/>
            <a:ext cx="13716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ع 6</a:t>
            </a:r>
            <a:endParaRPr kumimoji="0" lang="en-US" sz="40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40" name="Text Box 28"/>
          <p:cNvSpPr txBox="1">
            <a:spLocks noChangeArrowheads="1"/>
          </p:cNvSpPr>
          <p:nvPr/>
        </p:nvSpPr>
        <p:spPr bwMode="auto">
          <a:xfrm>
            <a:off x="1695450" y="3657600"/>
            <a:ext cx="13716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ع 4</a:t>
            </a:r>
            <a:endParaRPr kumimoji="0" lang="en-US" sz="40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41" name="Text Box 29"/>
          <p:cNvSpPr txBox="1">
            <a:spLocks noChangeArrowheads="1"/>
          </p:cNvSpPr>
          <p:nvPr/>
        </p:nvSpPr>
        <p:spPr bwMode="auto">
          <a:xfrm>
            <a:off x="6134100" y="3657600"/>
            <a:ext cx="13716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ع 5</a:t>
            </a:r>
            <a:endParaRPr kumimoji="0" lang="en-US" sz="40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3" name="Text Box 12">
            <a:extLst>
              <a:ext uri="{FF2B5EF4-FFF2-40B4-BE49-F238E27FC236}">
                <a16:creationId xmlns:a16="http://schemas.microsoft.com/office/drawing/2014/main" id="{F4C9B210-D60B-A860-30BB-95744DC394A5}"/>
              </a:ext>
            </a:extLst>
          </p:cNvPr>
          <p:cNvSpPr txBox="1">
            <a:spLocks noChangeArrowheads="1"/>
          </p:cNvSpPr>
          <p:nvPr/>
        </p:nvSpPr>
        <p:spPr bwMode="auto">
          <a:xfrm>
            <a:off x="124757" y="566369"/>
            <a:ext cx="3229010" cy="646331"/>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أفسس 4: 4-6 </a:t>
            </a:r>
            <a:endParaRPr kumimoji="0" lang="en-US"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56"/>
        </a:solidFill>
        <a:effectLst/>
      </p:bgPr>
    </p:bg>
    <p:spTree>
      <p:nvGrpSpPr>
        <p:cNvPr id="1" name="Shape 212"/>
        <p:cNvGrpSpPr/>
        <p:nvPr/>
      </p:nvGrpSpPr>
      <p:grpSpPr>
        <a:xfrm>
          <a:off x="0" y="0"/>
          <a:ext cx="0" cy="0"/>
          <a:chOff x="0" y="0"/>
          <a:chExt cx="0" cy="0"/>
        </a:xfrm>
      </p:grpSpPr>
      <p:pic>
        <p:nvPicPr>
          <p:cNvPr id="213" name="Google Shape;213;p4" descr="dove-holy-spirit.jpg"/>
          <p:cNvPicPr preferRelativeResize="0"/>
          <p:nvPr/>
        </p:nvPicPr>
        <p:blipFill rotWithShape="1">
          <a:blip r:embed="rId3">
            <a:alphaModFix/>
          </a:blip>
          <a:srcRect/>
          <a:stretch/>
        </p:blipFill>
        <p:spPr>
          <a:xfrm>
            <a:off x="2667000" y="18288"/>
            <a:ext cx="6477000" cy="6839712"/>
          </a:xfrm>
          <a:prstGeom prst="rect">
            <a:avLst/>
          </a:prstGeom>
          <a:noFill/>
          <a:ln>
            <a:noFill/>
          </a:ln>
        </p:spPr>
      </p:pic>
      <p:sp>
        <p:nvSpPr>
          <p:cNvPr id="214" name="Google Shape;214;p4"/>
          <p:cNvSpPr txBox="1">
            <a:spLocks noGrp="1"/>
          </p:cNvSpPr>
          <p:nvPr>
            <p:ph type="title"/>
          </p:nvPr>
        </p:nvSpPr>
        <p:spPr>
          <a:xfrm>
            <a:off x="76200" y="274638"/>
            <a:ext cx="8991600" cy="1143000"/>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None/>
            </a:pPr>
            <a:r>
              <a:rPr lang="en-US" sz="4000" b="1" dirty="0" err="1">
                <a:effectLst>
                  <a:glow rad="228600">
                    <a:schemeClr val="accent4">
                      <a:satMod val="175000"/>
                      <a:alpha val="91000"/>
                    </a:schemeClr>
                  </a:glow>
                </a:effectLst>
              </a:rPr>
              <a:t>شخصية</a:t>
            </a:r>
            <a:r>
              <a:rPr lang="en-US" sz="4000" b="1" dirty="0">
                <a:effectLst>
                  <a:glow rad="228600">
                    <a:schemeClr val="accent4">
                      <a:satMod val="175000"/>
                      <a:alpha val="91000"/>
                    </a:schemeClr>
                  </a:glow>
                </a:effectLst>
              </a:rPr>
              <a:t> الروح </a:t>
            </a:r>
            <a:r>
              <a:rPr lang="en-US" sz="4000" b="1" dirty="0" err="1">
                <a:effectLst>
                  <a:glow rad="228600">
                    <a:schemeClr val="accent4">
                      <a:satMod val="175000"/>
                      <a:alpha val="91000"/>
                    </a:schemeClr>
                  </a:glow>
                </a:effectLst>
              </a:rPr>
              <a:t>القدس</a:t>
            </a:r>
            <a:endParaRPr sz="4000" b="1" dirty="0">
              <a:effectLst>
                <a:glow rad="228600">
                  <a:schemeClr val="accent4">
                    <a:satMod val="175000"/>
                    <a:alpha val="91000"/>
                  </a:schemeClr>
                </a:glow>
              </a:effectLst>
            </a:endParaRPr>
          </a:p>
        </p:txBody>
      </p:sp>
      <p:sp>
        <p:nvSpPr>
          <p:cNvPr id="215" name="Google Shape;215;p4"/>
          <p:cNvSpPr txBox="1"/>
          <p:nvPr/>
        </p:nvSpPr>
        <p:spPr>
          <a:xfrm>
            <a:off x="76199" y="1997765"/>
            <a:ext cx="5184914" cy="3962400"/>
          </a:xfrm>
          <a:prstGeom prst="rect">
            <a:avLst/>
          </a:prstGeom>
          <a:noFill/>
          <a:ln>
            <a:noFill/>
          </a:ln>
        </p:spPr>
        <p:txBody>
          <a:bodyPr spcFirstLastPara="1" wrap="square" lIns="91425" tIns="45700" rIns="91425" bIns="45700" anchor="t" anchorCtr="0">
            <a:noAutofit/>
          </a:bodyPr>
          <a:lstStyle/>
          <a:p>
            <a:pPr marL="811213" marR="0" lvl="0" indent="-798513" algn="r" defTabSz="914400" rtl="1" eaLnBrk="1" fontAlgn="auto" latinLnBrk="0" hangingPunct="1">
              <a:lnSpc>
                <a:spcPct val="100000"/>
              </a:lnSpc>
              <a:spcBef>
                <a:spcPts val="0"/>
              </a:spcBef>
              <a:spcAft>
                <a:spcPts val="0"/>
              </a:spcAft>
              <a:buClr>
                <a:srgbClr val="000000"/>
              </a:buClr>
              <a:buSzPts val="1100"/>
              <a:buFont typeface="Arial"/>
              <a:buNone/>
              <a:tabLst/>
              <a:defRPr/>
            </a:pPr>
            <a:r>
              <a:rPr kumimoji="0" lang="en-US" sz="4000" b="1" i="0" u="none" strike="noStrike" kern="0" cap="none" spc="0" normalizeH="0" baseline="0" noProof="0" dirty="0">
                <a:ln>
                  <a:noFill/>
                </a:ln>
                <a:solidFill>
                  <a:srgbClr val="FFFFFF"/>
                </a:solidFill>
                <a:effectLst>
                  <a:glow rad="228600">
                    <a:srgbClr val="000000">
                      <a:satMod val="175000"/>
                      <a:alpha val="91000"/>
                    </a:srgbClr>
                  </a:glow>
                </a:effectLst>
                <a:uLnTx/>
                <a:uFillTx/>
                <a:latin typeface="Arial"/>
                <a:cs typeface="Arial"/>
                <a:sym typeface="Arial"/>
              </a:rPr>
              <a:t>أ</a:t>
            </a:r>
            <a:r>
              <a:rPr kumimoji="0" lang="ar-JO" sz="4000" b="1" i="0" u="none" strike="noStrike" kern="0" cap="none" spc="0" normalizeH="0" baseline="0" noProof="0" dirty="0">
                <a:ln>
                  <a:noFill/>
                </a:ln>
                <a:solidFill>
                  <a:srgbClr val="FFFFFF"/>
                </a:solidFill>
                <a:effectLst>
                  <a:glow rad="228600">
                    <a:srgbClr val="000000">
                      <a:satMod val="175000"/>
                      <a:alpha val="91000"/>
                    </a:srgbClr>
                  </a:glow>
                </a:effectLst>
                <a:uLnTx/>
                <a:uFillTx/>
                <a:latin typeface="Arial"/>
                <a:cs typeface="Arial"/>
                <a:sym typeface="Arial"/>
              </a:rPr>
              <a:t>.</a:t>
            </a:r>
            <a:r>
              <a:rPr kumimoji="0" lang="en-US" sz="4000" b="1" i="0" u="none" strike="noStrike" kern="0" cap="none" spc="0" normalizeH="0" baseline="0" noProof="0" dirty="0">
                <a:ln>
                  <a:noFill/>
                </a:ln>
                <a:solidFill>
                  <a:srgbClr val="FFFFFF"/>
                </a:solidFill>
                <a:effectLst>
                  <a:glow rad="228600">
                    <a:srgbClr val="000000">
                      <a:satMod val="175000"/>
                      <a:alpha val="91000"/>
                    </a:srgbClr>
                  </a:glow>
                </a:effectLst>
                <a:uLnTx/>
                <a:uFillTx/>
                <a:latin typeface="Arial"/>
                <a:cs typeface="Arial"/>
                <a:sym typeface="Arial"/>
              </a:rPr>
              <a:t>	</a:t>
            </a:r>
            <a:r>
              <a:rPr kumimoji="0" lang="en-US" sz="4000" b="1" i="0" u="none" strike="noStrike" kern="0" cap="none" spc="0" normalizeH="0" baseline="0" noProof="0" dirty="0" err="1">
                <a:ln>
                  <a:noFill/>
                </a:ln>
                <a:solidFill>
                  <a:srgbClr val="FFFFFF"/>
                </a:solidFill>
                <a:effectLst>
                  <a:glow rad="228600">
                    <a:srgbClr val="000000">
                      <a:satMod val="175000"/>
                      <a:alpha val="91000"/>
                    </a:srgbClr>
                  </a:glow>
                </a:effectLst>
                <a:uLnTx/>
                <a:uFillTx/>
                <a:latin typeface="Arial"/>
                <a:cs typeface="Arial"/>
                <a:sym typeface="Arial"/>
              </a:rPr>
              <a:t>صفاته</a:t>
            </a:r>
            <a:endParaRPr kumimoji="0" sz="1400" b="0" i="0" u="none" strike="noStrike" kern="0" cap="none" spc="0" normalizeH="0" baseline="0" noProof="0" dirty="0">
              <a:ln>
                <a:noFill/>
              </a:ln>
              <a:solidFill>
                <a:srgbClr val="FFFFFF"/>
              </a:solidFill>
              <a:effectLst>
                <a:glow rad="228600">
                  <a:srgbClr val="000000">
                    <a:satMod val="175000"/>
                    <a:alpha val="91000"/>
                  </a:srgbClr>
                </a:glow>
              </a:effectLst>
              <a:uLnTx/>
              <a:uFillTx/>
              <a:latin typeface="Arial"/>
              <a:cs typeface="Arial"/>
              <a:sym typeface="Arial"/>
            </a:endParaRPr>
          </a:p>
          <a:p>
            <a:pPr marL="811213" marR="0" lvl="0" indent="-798513" algn="r" defTabSz="914400" rtl="1" eaLnBrk="1" fontAlgn="auto" latinLnBrk="0" hangingPunct="1">
              <a:lnSpc>
                <a:spcPct val="100000"/>
              </a:lnSpc>
              <a:spcBef>
                <a:spcPts val="0"/>
              </a:spcBef>
              <a:spcAft>
                <a:spcPts val="0"/>
              </a:spcAft>
              <a:buClr>
                <a:srgbClr val="000000"/>
              </a:buClr>
              <a:buSzPts val="1100"/>
              <a:buFont typeface="Arial"/>
              <a:buNone/>
              <a:tabLst/>
              <a:defRPr/>
            </a:pPr>
            <a:r>
              <a:rPr kumimoji="0" lang="en-US" sz="4000" b="1" i="0" u="none" strike="noStrike" kern="0" cap="none" spc="0" normalizeH="0" baseline="0" noProof="0" dirty="0" err="1">
                <a:ln>
                  <a:noFill/>
                </a:ln>
                <a:solidFill>
                  <a:srgbClr val="FFFFFF"/>
                </a:solidFill>
                <a:effectLst>
                  <a:glow rad="228600">
                    <a:srgbClr val="000000">
                      <a:satMod val="175000"/>
                      <a:alpha val="91000"/>
                    </a:srgbClr>
                  </a:glow>
                </a:effectLst>
                <a:uLnTx/>
                <a:uFillTx/>
                <a:latin typeface="Arial"/>
                <a:cs typeface="Arial"/>
                <a:sym typeface="Arial"/>
              </a:rPr>
              <a:t>ب</a:t>
            </a:r>
            <a:r>
              <a:rPr kumimoji="0" lang="ar-JO" sz="4000" b="1" i="0" u="none" strike="noStrike" kern="0" cap="none" spc="0" normalizeH="0" baseline="0" noProof="0" dirty="0">
                <a:ln>
                  <a:noFill/>
                </a:ln>
                <a:solidFill>
                  <a:srgbClr val="FFFFFF"/>
                </a:solidFill>
                <a:effectLst>
                  <a:glow rad="228600">
                    <a:srgbClr val="000000">
                      <a:satMod val="175000"/>
                      <a:alpha val="91000"/>
                    </a:srgbClr>
                  </a:glow>
                </a:effectLst>
                <a:uLnTx/>
                <a:uFillTx/>
                <a:latin typeface="Arial"/>
                <a:cs typeface="Arial"/>
                <a:sym typeface="Arial"/>
              </a:rPr>
              <a:t>.</a:t>
            </a:r>
            <a:r>
              <a:rPr kumimoji="0" lang="en-US" sz="4000" b="1" i="0" u="none" strike="noStrike" kern="0" cap="none" spc="0" normalizeH="0" baseline="0" noProof="0" dirty="0">
                <a:ln>
                  <a:noFill/>
                </a:ln>
                <a:solidFill>
                  <a:srgbClr val="FFFFFF"/>
                </a:solidFill>
                <a:effectLst>
                  <a:glow rad="228600">
                    <a:srgbClr val="000000">
                      <a:satMod val="175000"/>
                      <a:alpha val="91000"/>
                    </a:srgbClr>
                  </a:glow>
                </a:effectLst>
                <a:uLnTx/>
                <a:uFillTx/>
                <a:latin typeface="Arial"/>
                <a:cs typeface="Arial"/>
                <a:sym typeface="Arial"/>
              </a:rPr>
              <a:t>	</a:t>
            </a:r>
            <a:r>
              <a:rPr kumimoji="0" lang="en-US" sz="4000" b="1" i="0" u="none" strike="noStrike" kern="0" cap="none" spc="0" normalizeH="0" baseline="0" noProof="0" dirty="0" err="1">
                <a:ln>
                  <a:noFill/>
                </a:ln>
                <a:solidFill>
                  <a:srgbClr val="FFFFFF"/>
                </a:solidFill>
                <a:effectLst>
                  <a:glow rad="228600">
                    <a:srgbClr val="000000">
                      <a:satMod val="175000"/>
                      <a:alpha val="91000"/>
                    </a:srgbClr>
                  </a:glow>
                </a:effectLst>
                <a:uLnTx/>
                <a:uFillTx/>
                <a:latin typeface="Arial"/>
                <a:cs typeface="Arial"/>
                <a:sym typeface="Arial"/>
              </a:rPr>
              <a:t>أفعاله</a:t>
            </a:r>
            <a:endParaRPr kumimoji="0" sz="4000" b="1" i="0" u="none" strike="noStrike" kern="0" cap="none" spc="0" normalizeH="0" baseline="0" noProof="0" dirty="0">
              <a:ln>
                <a:noFill/>
              </a:ln>
              <a:solidFill>
                <a:srgbClr val="FFFFFF"/>
              </a:solidFill>
              <a:effectLst>
                <a:glow rad="228600">
                  <a:srgbClr val="000000">
                    <a:satMod val="175000"/>
                    <a:alpha val="91000"/>
                  </a:srgbClr>
                </a:glow>
              </a:effectLst>
              <a:uLnTx/>
              <a:uFillTx/>
              <a:latin typeface="Arial"/>
              <a:cs typeface="Arial"/>
              <a:sym typeface="Arial"/>
            </a:endParaRPr>
          </a:p>
          <a:p>
            <a:pPr marL="811213" marR="0" lvl="0" indent="-798513" algn="r" defTabSz="914400" rtl="1" eaLnBrk="1" fontAlgn="auto" latinLnBrk="0" hangingPunct="1">
              <a:lnSpc>
                <a:spcPct val="100000"/>
              </a:lnSpc>
              <a:spcBef>
                <a:spcPts val="0"/>
              </a:spcBef>
              <a:spcAft>
                <a:spcPts val="0"/>
              </a:spcAft>
              <a:buClr>
                <a:srgbClr val="000000"/>
              </a:buClr>
              <a:buSzPts val="1100"/>
              <a:buFont typeface="Arial"/>
              <a:buNone/>
              <a:tabLst/>
              <a:defRPr/>
            </a:pPr>
            <a:r>
              <a:rPr kumimoji="0" lang="en-US" sz="4000" b="1" i="0" u="none" strike="noStrike" kern="0" cap="none" spc="0" normalizeH="0" baseline="0" noProof="0" dirty="0">
                <a:ln>
                  <a:noFill/>
                </a:ln>
                <a:solidFill>
                  <a:srgbClr val="FFFFFF"/>
                </a:solidFill>
                <a:effectLst>
                  <a:glow rad="228600">
                    <a:srgbClr val="000000">
                      <a:satMod val="175000"/>
                      <a:alpha val="91000"/>
                    </a:srgbClr>
                  </a:glow>
                </a:effectLst>
                <a:uLnTx/>
                <a:uFillTx/>
                <a:latin typeface="Arial"/>
                <a:cs typeface="Arial"/>
                <a:sym typeface="Arial"/>
              </a:rPr>
              <a:t>ج.	</a:t>
            </a:r>
            <a:r>
              <a:rPr kumimoji="0" lang="ar-JO" sz="4000" b="1" i="0" u="none" strike="noStrike" kern="0" cap="none" spc="0" normalizeH="0" baseline="0" noProof="0" dirty="0">
                <a:ln>
                  <a:noFill/>
                </a:ln>
                <a:solidFill>
                  <a:srgbClr val="FFFFFF"/>
                </a:solidFill>
                <a:effectLst>
                  <a:glow rad="228600">
                    <a:srgbClr val="000000">
                      <a:satMod val="175000"/>
                      <a:alpha val="91000"/>
                    </a:srgbClr>
                  </a:glow>
                </a:effectLst>
                <a:uLnTx/>
                <a:uFillTx/>
                <a:latin typeface="Arial"/>
                <a:cs typeface="Arial"/>
                <a:sym typeface="Arial"/>
              </a:rPr>
              <a:t>ا</a:t>
            </a:r>
            <a:r>
              <a:rPr kumimoji="0" lang="en-US" sz="4000" b="1" i="0" u="none" strike="noStrike" kern="0" cap="none" spc="0" normalizeH="0" baseline="0" noProof="0" dirty="0" err="1">
                <a:ln>
                  <a:noFill/>
                </a:ln>
                <a:solidFill>
                  <a:srgbClr val="FFFFFF"/>
                </a:solidFill>
                <a:effectLst>
                  <a:glow rad="228600">
                    <a:srgbClr val="000000">
                      <a:satMod val="175000"/>
                      <a:alpha val="91000"/>
                    </a:srgbClr>
                  </a:glow>
                </a:effectLst>
                <a:uLnTx/>
                <a:uFillTx/>
                <a:latin typeface="Arial"/>
                <a:cs typeface="Arial"/>
                <a:sym typeface="Arial"/>
              </a:rPr>
              <a:t>لأشياء</a:t>
            </a:r>
            <a:r>
              <a:rPr kumimoji="0" lang="en-US" sz="4000" b="1" i="0" u="none" strike="noStrike" kern="0" cap="none" spc="0" normalizeH="0" baseline="0" noProof="0" dirty="0">
                <a:ln>
                  <a:noFill/>
                </a:ln>
                <a:solidFill>
                  <a:srgbClr val="FFFFFF"/>
                </a:solidFill>
                <a:effectLst>
                  <a:glow rad="228600">
                    <a:srgbClr val="000000">
                      <a:satMod val="175000"/>
                      <a:alpha val="91000"/>
                    </a:srgbClr>
                  </a:glow>
                </a:effectLst>
                <a:uLnTx/>
                <a:uFillTx/>
                <a:latin typeface="Arial"/>
                <a:cs typeface="Arial"/>
                <a:sym typeface="Arial"/>
              </a:rPr>
              <a:t> </a:t>
            </a:r>
            <a:r>
              <a:rPr kumimoji="0" lang="en-US" sz="4000" b="1" i="0" u="none" strike="noStrike" kern="0" cap="none" spc="0" normalizeH="0" baseline="0" noProof="0" dirty="0" err="1">
                <a:ln>
                  <a:noFill/>
                </a:ln>
                <a:solidFill>
                  <a:srgbClr val="FFFFFF"/>
                </a:solidFill>
                <a:effectLst>
                  <a:glow rad="228600">
                    <a:srgbClr val="000000">
                      <a:satMod val="175000"/>
                      <a:alpha val="91000"/>
                    </a:srgbClr>
                  </a:glow>
                </a:effectLst>
                <a:uLnTx/>
                <a:uFillTx/>
                <a:latin typeface="Arial"/>
                <a:cs typeface="Arial"/>
                <a:sym typeface="Arial"/>
              </a:rPr>
              <a:t>المنسوبة</a:t>
            </a:r>
            <a:r>
              <a:rPr kumimoji="0" lang="en-US" sz="4000" b="1" i="0" u="none" strike="noStrike" kern="0" cap="none" spc="0" normalizeH="0" baseline="0" noProof="0" dirty="0">
                <a:ln>
                  <a:noFill/>
                </a:ln>
                <a:solidFill>
                  <a:srgbClr val="FFFFFF"/>
                </a:solidFill>
                <a:effectLst>
                  <a:glow rad="228600">
                    <a:srgbClr val="000000">
                      <a:satMod val="175000"/>
                      <a:alpha val="91000"/>
                    </a:srgbClr>
                  </a:glow>
                </a:effectLst>
                <a:uLnTx/>
                <a:uFillTx/>
                <a:latin typeface="Arial"/>
                <a:cs typeface="Arial"/>
                <a:sym typeface="Arial"/>
              </a:rPr>
              <a:t> </a:t>
            </a:r>
            <a:r>
              <a:rPr kumimoji="0" lang="en-US" sz="4000" b="1" i="0" u="none" strike="noStrike" kern="0" cap="none" spc="0" normalizeH="0" baseline="0" noProof="0" dirty="0" err="1">
                <a:ln>
                  <a:noFill/>
                </a:ln>
                <a:solidFill>
                  <a:srgbClr val="FFFFFF"/>
                </a:solidFill>
                <a:effectLst>
                  <a:glow rad="228600">
                    <a:srgbClr val="000000">
                      <a:satMod val="175000"/>
                      <a:alpha val="91000"/>
                    </a:srgbClr>
                  </a:glow>
                </a:effectLst>
                <a:uLnTx/>
                <a:uFillTx/>
                <a:latin typeface="Arial"/>
                <a:cs typeface="Arial"/>
                <a:sym typeface="Arial"/>
              </a:rPr>
              <a:t>إليه</a:t>
            </a:r>
            <a:endParaRPr kumimoji="0" sz="4000" b="1" i="0" u="none" strike="noStrike" kern="0" cap="none" spc="0" normalizeH="0" baseline="0" noProof="0" dirty="0">
              <a:ln>
                <a:noFill/>
              </a:ln>
              <a:solidFill>
                <a:srgbClr val="FFFFFF"/>
              </a:solidFill>
              <a:effectLst>
                <a:glow rad="228600">
                  <a:srgbClr val="000000">
                    <a:satMod val="175000"/>
                    <a:alpha val="91000"/>
                  </a:srgbClr>
                </a:glow>
              </a:effectLst>
              <a:uLnTx/>
              <a:uFillTx/>
              <a:latin typeface="Arial"/>
              <a:cs typeface="Arial"/>
              <a:sym typeface="Arial"/>
            </a:endParaRPr>
          </a:p>
          <a:p>
            <a:pPr marL="811213" marR="0" lvl="0" indent="-798513" algn="r" defTabSz="914400" rtl="1" eaLnBrk="1" fontAlgn="auto" latinLnBrk="0" hangingPunct="1">
              <a:lnSpc>
                <a:spcPct val="100000"/>
              </a:lnSpc>
              <a:spcBef>
                <a:spcPts val="0"/>
              </a:spcBef>
              <a:spcAft>
                <a:spcPts val="0"/>
              </a:spcAft>
              <a:buClr>
                <a:srgbClr val="000000"/>
              </a:buClr>
              <a:buSzPts val="1100"/>
              <a:buFont typeface="Arial"/>
              <a:buNone/>
              <a:tabLst/>
              <a:defRPr/>
            </a:pPr>
            <a:r>
              <a:rPr kumimoji="0" lang="ar-JO" sz="4000" b="1" i="0" u="none" strike="noStrike" kern="0" cap="none" spc="0" normalizeH="0" baseline="0" noProof="0" dirty="0">
                <a:ln>
                  <a:noFill/>
                </a:ln>
                <a:solidFill>
                  <a:srgbClr val="FFFFFF"/>
                </a:solidFill>
                <a:effectLst>
                  <a:glow rad="228600">
                    <a:srgbClr val="000000">
                      <a:satMod val="175000"/>
                      <a:alpha val="91000"/>
                    </a:srgbClr>
                  </a:glow>
                </a:effectLst>
                <a:uLnTx/>
                <a:uFillTx/>
                <a:latin typeface="Arial"/>
                <a:cs typeface="Arial"/>
                <a:sym typeface="Arial"/>
              </a:rPr>
              <a:t>د.</a:t>
            </a:r>
            <a:r>
              <a:rPr kumimoji="0" lang="en-US" sz="4000" b="1" i="0" u="none" strike="noStrike" kern="0" cap="none" spc="0" normalizeH="0" baseline="0" noProof="0" dirty="0">
                <a:ln>
                  <a:noFill/>
                </a:ln>
                <a:solidFill>
                  <a:srgbClr val="FFFFFF"/>
                </a:solidFill>
                <a:effectLst>
                  <a:glow rad="228600">
                    <a:srgbClr val="000000">
                      <a:satMod val="175000"/>
                      <a:alpha val="91000"/>
                    </a:srgbClr>
                  </a:glow>
                </a:effectLst>
                <a:uLnTx/>
                <a:uFillTx/>
                <a:latin typeface="Arial"/>
                <a:cs typeface="Arial"/>
                <a:sym typeface="Arial"/>
              </a:rPr>
              <a:t>	</a:t>
            </a:r>
            <a:r>
              <a:rPr kumimoji="0" lang="en-US" sz="4000" b="1" i="0" u="none" strike="noStrike" kern="0" cap="none" spc="0" normalizeH="0" baseline="0" noProof="0" dirty="0" err="1">
                <a:ln>
                  <a:noFill/>
                </a:ln>
                <a:solidFill>
                  <a:srgbClr val="FFFFFF"/>
                </a:solidFill>
                <a:effectLst>
                  <a:glow rad="228600">
                    <a:srgbClr val="000000">
                      <a:satMod val="175000"/>
                      <a:alpha val="91000"/>
                    </a:srgbClr>
                  </a:glow>
                </a:effectLst>
                <a:uLnTx/>
                <a:uFillTx/>
                <a:latin typeface="Arial"/>
                <a:cs typeface="Arial"/>
                <a:sym typeface="Arial"/>
              </a:rPr>
              <a:t>علاقاته</a:t>
            </a:r>
            <a:endParaRPr kumimoji="0" sz="4000" b="1" i="0" u="none" strike="noStrike" kern="0" cap="none" spc="0" normalizeH="0" baseline="0" noProof="0" dirty="0">
              <a:ln>
                <a:noFill/>
              </a:ln>
              <a:solidFill>
                <a:srgbClr val="FFFFFF"/>
              </a:solidFill>
              <a:effectLst>
                <a:glow rad="228600">
                  <a:srgbClr val="000000">
                    <a:satMod val="175000"/>
                    <a:alpha val="91000"/>
                  </a:srgbClr>
                </a:glow>
              </a:effectLst>
              <a:uLnTx/>
              <a:uFillTx/>
              <a:latin typeface="Arial"/>
              <a:cs typeface="Arial"/>
              <a:sym typeface="Arial"/>
            </a:endParaRPr>
          </a:p>
          <a:p>
            <a:pPr marL="811213" marR="0" lvl="0" indent="-798513" algn="r" defTabSz="914400" rtl="1" eaLnBrk="1" fontAlgn="auto" latinLnBrk="0" hangingPunct="1">
              <a:lnSpc>
                <a:spcPct val="100000"/>
              </a:lnSpc>
              <a:spcBef>
                <a:spcPts val="0"/>
              </a:spcBef>
              <a:spcAft>
                <a:spcPts val="0"/>
              </a:spcAft>
              <a:buClr>
                <a:srgbClr val="000000"/>
              </a:buClr>
              <a:buSzPts val="1100"/>
              <a:buFont typeface="Arial"/>
              <a:buNone/>
              <a:tabLst/>
              <a:defRPr/>
            </a:pPr>
            <a:r>
              <a:rPr kumimoji="0" lang="en-US" sz="4000" b="1" i="0" u="none" strike="noStrike" kern="0" cap="none" spc="0" normalizeH="0" baseline="0" noProof="0" dirty="0">
                <a:ln>
                  <a:noFill/>
                </a:ln>
                <a:solidFill>
                  <a:srgbClr val="FFFFFF"/>
                </a:solidFill>
                <a:effectLst>
                  <a:glow rad="228600">
                    <a:srgbClr val="000000">
                      <a:satMod val="175000"/>
                      <a:alpha val="91000"/>
                    </a:srgbClr>
                  </a:glow>
                </a:effectLst>
                <a:uLnTx/>
                <a:uFillTx/>
                <a:latin typeface="Arial"/>
                <a:cs typeface="Arial"/>
                <a:sym typeface="Arial"/>
              </a:rPr>
              <a:t>ه</a:t>
            </a:r>
            <a:r>
              <a:rPr kumimoji="0" lang="ar-JO" sz="4000" b="1" i="0" u="none" strike="noStrike" kern="0" cap="none" spc="0" normalizeH="0" baseline="0" noProof="0" dirty="0">
                <a:ln>
                  <a:noFill/>
                </a:ln>
                <a:solidFill>
                  <a:srgbClr val="FFFFFF"/>
                </a:solidFill>
                <a:effectLst>
                  <a:glow rad="228600">
                    <a:srgbClr val="000000">
                      <a:satMod val="175000"/>
                      <a:alpha val="91000"/>
                    </a:srgbClr>
                  </a:glow>
                </a:effectLst>
                <a:uLnTx/>
                <a:uFillTx/>
                <a:latin typeface="Arial"/>
                <a:cs typeface="Arial"/>
                <a:sym typeface="Arial"/>
              </a:rPr>
              <a:t>ـ.</a:t>
            </a:r>
            <a:r>
              <a:rPr kumimoji="0" lang="en-US" sz="4000" b="1" i="0" u="none" strike="noStrike" kern="0" cap="none" spc="0" normalizeH="0" baseline="0" noProof="0" dirty="0">
                <a:ln>
                  <a:noFill/>
                </a:ln>
                <a:solidFill>
                  <a:srgbClr val="FFFFFF"/>
                </a:solidFill>
                <a:effectLst>
                  <a:glow rad="228600">
                    <a:srgbClr val="000000">
                      <a:satMod val="175000"/>
                      <a:alpha val="91000"/>
                    </a:srgbClr>
                  </a:glow>
                </a:effectLst>
                <a:uLnTx/>
                <a:uFillTx/>
                <a:latin typeface="Arial"/>
                <a:cs typeface="Arial"/>
                <a:sym typeface="Arial"/>
              </a:rPr>
              <a:t>	</a:t>
            </a:r>
            <a:r>
              <a:rPr kumimoji="0" lang="en-US" sz="4000" b="1" i="0" u="none" strike="noStrike" kern="0" cap="none" spc="0" normalizeH="0" baseline="0" noProof="0" dirty="0" err="1">
                <a:ln>
                  <a:noFill/>
                </a:ln>
                <a:solidFill>
                  <a:srgbClr val="FFFFFF"/>
                </a:solidFill>
                <a:effectLst>
                  <a:glow rad="228600">
                    <a:srgbClr val="000000">
                      <a:satMod val="175000"/>
                      <a:alpha val="91000"/>
                    </a:srgbClr>
                  </a:glow>
                </a:effectLst>
                <a:uLnTx/>
                <a:uFillTx/>
                <a:latin typeface="Arial"/>
                <a:cs typeface="Arial"/>
                <a:sym typeface="Arial"/>
              </a:rPr>
              <a:t>القواعد</a:t>
            </a:r>
            <a:endParaRPr kumimoji="0" sz="4000" b="1" i="0" u="none" strike="noStrike" kern="0" cap="none" spc="0" normalizeH="0" baseline="0" noProof="0" dirty="0">
              <a:ln>
                <a:noFill/>
              </a:ln>
              <a:solidFill>
                <a:srgbClr val="FFFFFF"/>
              </a:solidFill>
              <a:effectLst>
                <a:glow rad="228600">
                  <a:srgbClr val="000000">
                    <a:satMod val="175000"/>
                    <a:alpha val="91000"/>
                  </a:srgbClr>
                </a:glow>
              </a:effectLst>
              <a:uLnTx/>
              <a:uFillTx/>
              <a:latin typeface="Arial"/>
              <a:cs typeface="Arial"/>
              <a:sym typeface="Arial"/>
            </a:endParaRPr>
          </a:p>
        </p:txBody>
      </p:sp>
      <p:sp>
        <p:nvSpPr>
          <p:cNvPr id="216" name="Google Shape;216;p4"/>
          <p:cNvSpPr txBox="1"/>
          <p:nvPr/>
        </p:nvSpPr>
        <p:spPr>
          <a:xfrm>
            <a:off x="8702803" y="0"/>
            <a:ext cx="355686"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00007D"/>
                </a:solidFill>
                <a:effectLst/>
                <a:uLnTx/>
                <a:uFillTx/>
                <a:latin typeface="Arial"/>
                <a:ea typeface="Arial"/>
                <a:cs typeface="Arial"/>
                <a:sym typeface="Arial"/>
              </a:rPr>
              <a:t>ii</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7200"/>
            <a:ext cx="8991600" cy="960438"/>
          </a:xfrm>
          <a:solidFill>
            <a:srgbClr val="FF0000"/>
          </a:solidFill>
        </p:spPr>
        <p:txBody>
          <a:bodyPr/>
          <a:lstStyle/>
          <a:p>
            <a:r>
              <a:rPr lang="ar-JO" sz="3600" b="1" dirty="0">
                <a:effectLst>
                  <a:outerShdw blurRad="38100" dist="38100" dir="2700000" algn="tl">
                    <a:srgbClr val="000000">
                      <a:alpha val="43137"/>
                    </a:srgbClr>
                  </a:outerShdw>
                </a:effectLst>
              </a:rPr>
              <a:t>سوء فهم الثالوث</a:t>
            </a:r>
            <a:endParaRPr lang="en-US" sz="3600" b="1" dirty="0">
              <a:effectLst>
                <a:outerShdw blurRad="38100" dist="38100" dir="2700000" algn="tl">
                  <a:srgbClr val="000000">
                    <a:alpha val="43137"/>
                  </a:srgbClr>
                </a:outerShdw>
              </a:effectLst>
            </a:endParaRPr>
          </a:p>
        </p:txBody>
      </p:sp>
      <p:sp>
        <p:nvSpPr>
          <p:cNvPr id="3" name="Title 1"/>
          <p:cNvSpPr txBox="1">
            <a:spLocks/>
          </p:cNvSpPr>
          <p:nvPr/>
        </p:nvSpPr>
        <p:spPr bwMode="auto">
          <a:xfrm>
            <a:off x="542679" y="1794387"/>
            <a:ext cx="8288594" cy="385916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531813" marR="0" lvl="0" indent="-531813" algn="r" defTabSz="914400" rtl="1" eaLnBrk="1" fontAlgn="base" latinLnBrk="0" hangingPunct="1">
              <a:lnSpc>
                <a:spcPct val="100000"/>
              </a:lnSpc>
              <a:spcBef>
                <a:spcPct val="0"/>
              </a:spcBef>
              <a:spcAft>
                <a:spcPct val="0"/>
              </a:spcAft>
              <a:buClrTx/>
              <a:buSzTx/>
              <a:buFontTx/>
              <a:buAutoNum type="arabicPeriod"/>
              <a:tabLst/>
              <a:defRPr/>
            </a:pPr>
            <a:r>
              <a:rPr kumimoji="0" lang="ar-JO" sz="2800" b="1" i="0" u="sng" strike="noStrike" kern="1200" cap="none" spc="0" normalizeH="0" baseline="0" noProof="0" dirty="0">
                <a:ln>
                  <a:noFill/>
                </a:ln>
                <a:solidFill>
                  <a:srgbClr val="FFFFFF"/>
                </a:solidFill>
                <a:effectLst/>
                <a:uLnTx/>
                <a:uFillTx/>
                <a:latin typeface="Arial"/>
                <a:ea typeface="+mj-ea"/>
                <a:cs typeface="+mj-cs"/>
              </a:rPr>
              <a:t>الإيمان بثلاثة آلهة: </a:t>
            </a:r>
            <a:r>
              <a:rPr kumimoji="0" lang="ar-JO" sz="2800" b="1" i="0" u="none" strike="noStrike" kern="1200" cap="none" spc="0" normalizeH="0" baseline="0" noProof="0" dirty="0">
                <a:ln>
                  <a:noFill/>
                </a:ln>
                <a:solidFill>
                  <a:srgbClr val="FFFFFF"/>
                </a:solidFill>
                <a:effectLst/>
                <a:uLnTx/>
                <a:uFillTx/>
                <a:latin typeface="Arial"/>
                <a:ea typeface="+mj-ea"/>
                <a:cs typeface="+mj-cs"/>
              </a:rPr>
              <a:t>ثلاثة أشخاص هم ثلاثة آلهة. </a:t>
            </a:r>
          </a:p>
          <a:p>
            <a:pPr marL="531813" marR="0" lvl="0" indent="-531813" algn="r" defTabSz="914400" rtl="0" eaLnBrk="1" fontAlgn="base" latinLnBrk="0" hangingPunct="1">
              <a:lnSpc>
                <a:spcPct val="100000"/>
              </a:lnSpc>
              <a:spcBef>
                <a:spcPct val="0"/>
              </a:spcBef>
              <a:spcAft>
                <a:spcPct val="0"/>
              </a:spcAft>
              <a:buClrTx/>
              <a:buSzTx/>
              <a:buFontTx/>
              <a:buAutoNum type="arabicPeriod"/>
              <a:tabLst/>
              <a:defRPr/>
            </a:pPr>
            <a:endParaRPr kumimoji="0" lang="ar-JO" sz="2800" b="1" i="0" u="none" strike="noStrike" kern="1200" cap="none" spc="0" normalizeH="0" baseline="0" noProof="0" dirty="0">
              <a:ln>
                <a:noFill/>
              </a:ln>
              <a:solidFill>
                <a:srgbClr val="FFFFFF"/>
              </a:solidFill>
              <a:effectLst/>
              <a:uLnTx/>
              <a:uFillTx/>
              <a:latin typeface="Arial"/>
              <a:ea typeface="+mj-ea"/>
              <a:cs typeface="+mj-cs"/>
            </a:endParaRPr>
          </a:p>
          <a:p>
            <a:pPr marL="531813" marR="0" lvl="0" indent="-531813" algn="r" defTabSz="914400" rtl="1" eaLnBrk="1" fontAlgn="base" latinLnBrk="0" hangingPunct="1">
              <a:lnSpc>
                <a:spcPct val="100000"/>
              </a:lnSpc>
              <a:spcBef>
                <a:spcPct val="0"/>
              </a:spcBef>
              <a:spcAft>
                <a:spcPct val="0"/>
              </a:spcAft>
              <a:buClrTx/>
              <a:buSzTx/>
              <a:buFontTx/>
              <a:buAutoNum type="arabicPeriod"/>
              <a:tabLst/>
              <a:defRPr/>
            </a:pPr>
            <a:r>
              <a:rPr kumimoji="0" lang="ar-JO" sz="2800" b="1" i="0" u="sng" strike="noStrike" kern="1200" cap="none" spc="0" normalizeH="0" baseline="0" noProof="0" dirty="0">
                <a:ln>
                  <a:noFill/>
                </a:ln>
                <a:solidFill>
                  <a:srgbClr val="FFFFFF"/>
                </a:solidFill>
                <a:effectLst/>
                <a:uLnTx/>
                <a:uFillTx/>
                <a:latin typeface="Arial"/>
                <a:ea typeface="+mj-ea"/>
                <a:cs typeface="+mj-cs"/>
              </a:rPr>
              <a:t>المودالية: </a:t>
            </a:r>
            <a:r>
              <a:rPr kumimoji="0" lang="ar-JO" sz="2800" b="1" i="0" u="none" strike="noStrike" kern="1200" cap="none" spc="0" normalizeH="0" baseline="0" noProof="0" dirty="0">
                <a:ln>
                  <a:noFill/>
                </a:ln>
                <a:solidFill>
                  <a:srgbClr val="FFFFFF"/>
                </a:solidFill>
                <a:effectLst/>
                <a:uLnTx/>
                <a:uFillTx/>
                <a:latin typeface="Arial"/>
                <a:ea typeface="+mj-ea"/>
                <a:cs typeface="+mj-cs"/>
              </a:rPr>
              <a:t>شخص واحد يُظهر نفسه بثلاث طرق مختلفة. </a:t>
            </a:r>
          </a:p>
          <a:p>
            <a:pPr marL="531813" marR="0" lvl="0" indent="-531813" algn="r" defTabSz="914400" rtl="1" eaLnBrk="1" fontAlgn="base" latinLnBrk="0" hangingPunct="1">
              <a:lnSpc>
                <a:spcPct val="100000"/>
              </a:lnSpc>
              <a:spcBef>
                <a:spcPct val="0"/>
              </a:spcBef>
              <a:spcAft>
                <a:spcPct val="0"/>
              </a:spcAft>
              <a:buClrTx/>
              <a:buSzTx/>
              <a:buFontTx/>
              <a:buAutoNum type="arabicPeriod"/>
              <a:tabLst/>
              <a:defRPr/>
            </a:pPr>
            <a:endParaRPr kumimoji="0" lang="ar-JO" sz="2800" b="1" i="0" u="sng" strike="noStrike" kern="1200" cap="none" spc="0" normalizeH="0" baseline="0" noProof="0" dirty="0">
              <a:ln>
                <a:noFill/>
              </a:ln>
              <a:solidFill>
                <a:srgbClr val="FFFFFF"/>
              </a:solidFill>
              <a:effectLst/>
              <a:uLnTx/>
              <a:uFillTx/>
              <a:latin typeface="Arial"/>
              <a:ea typeface="+mj-ea"/>
              <a:cs typeface="+mj-cs"/>
            </a:endParaRPr>
          </a:p>
          <a:p>
            <a:pPr marL="531813" marR="0" lvl="0" indent="-531813" algn="r" defTabSz="914400" rtl="1" eaLnBrk="1" fontAlgn="base" latinLnBrk="0" hangingPunct="1">
              <a:lnSpc>
                <a:spcPct val="100000"/>
              </a:lnSpc>
              <a:spcBef>
                <a:spcPct val="0"/>
              </a:spcBef>
              <a:spcAft>
                <a:spcPct val="0"/>
              </a:spcAft>
              <a:buClrTx/>
              <a:buSzTx/>
              <a:buFontTx/>
              <a:buAutoNum type="arabicPeriod"/>
              <a:tabLst/>
              <a:defRPr/>
            </a:pPr>
            <a:r>
              <a:rPr kumimoji="0" lang="ar-JO" sz="2800" b="1" i="0" u="sng" strike="noStrike" kern="1200" cap="none" spc="0" normalizeH="0" baseline="0" noProof="0" dirty="0">
                <a:ln>
                  <a:noFill/>
                </a:ln>
                <a:solidFill>
                  <a:srgbClr val="FFFFFF"/>
                </a:solidFill>
                <a:effectLst/>
                <a:uLnTx/>
                <a:uFillTx/>
                <a:latin typeface="Arial"/>
                <a:ea typeface="+mj-ea"/>
                <a:cs typeface="+mj-cs"/>
              </a:rPr>
              <a:t>التوحيدية: </a:t>
            </a:r>
            <a:r>
              <a:rPr kumimoji="0" lang="ar-JO" sz="2800" b="1" i="0" u="none" strike="noStrike" kern="1200" cap="none" spc="0" normalizeH="0" baseline="0" noProof="0" dirty="0">
                <a:ln>
                  <a:noFill/>
                </a:ln>
                <a:solidFill>
                  <a:srgbClr val="FFFFFF"/>
                </a:solidFill>
                <a:effectLst/>
                <a:uLnTx/>
                <a:uFillTx/>
                <a:latin typeface="Arial"/>
                <a:ea typeface="+mj-ea"/>
                <a:cs typeface="+mj-cs"/>
              </a:rPr>
              <a:t>شخص واحد الذي هو الله الوحيد. </a:t>
            </a:r>
          </a:p>
          <a:p>
            <a:pPr marL="531813" marR="0" lvl="0" indent="-531813" algn="r" defTabSz="914400" rtl="1" eaLnBrk="1" fontAlgn="base" latinLnBrk="0" hangingPunct="1">
              <a:lnSpc>
                <a:spcPct val="100000"/>
              </a:lnSpc>
              <a:spcBef>
                <a:spcPct val="0"/>
              </a:spcBef>
              <a:spcAft>
                <a:spcPct val="0"/>
              </a:spcAft>
              <a:buClrTx/>
              <a:buSzTx/>
              <a:buFontTx/>
              <a:buAutoNum type="arabicPeriod"/>
              <a:tabLst/>
              <a:defRPr/>
            </a:pPr>
            <a:endParaRPr kumimoji="0" lang="ar-JO" sz="2800" b="1" i="0" u="sng" strike="noStrike" kern="1200" cap="none" spc="0" normalizeH="0" baseline="0" noProof="0" dirty="0">
              <a:ln>
                <a:noFill/>
              </a:ln>
              <a:solidFill>
                <a:srgbClr val="FFFFFF"/>
              </a:solidFill>
              <a:effectLst/>
              <a:uLnTx/>
              <a:uFillTx/>
              <a:latin typeface="Arial"/>
              <a:ea typeface="+mj-ea"/>
              <a:cs typeface="+mj-cs"/>
            </a:endParaRPr>
          </a:p>
          <a:p>
            <a:pPr marL="531813" marR="0" lvl="0" indent="-531813" algn="r" defTabSz="914400" rtl="1" eaLnBrk="1" fontAlgn="base" latinLnBrk="0" hangingPunct="1">
              <a:lnSpc>
                <a:spcPct val="100000"/>
              </a:lnSpc>
              <a:spcBef>
                <a:spcPct val="0"/>
              </a:spcBef>
              <a:spcAft>
                <a:spcPct val="0"/>
              </a:spcAft>
              <a:buClrTx/>
              <a:buSzTx/>
              <a:buFontTx/>
              <a:buAutoNum type="arabicPeriod"/>
              <a:tabLst/>
              <a:defRPr/>
            </a:pPr>
            <a:r>
              <a:rPr kumimoji="0" lang="ar-JO" sz="2800" b="1" i="0" u="sng" strike="noStrike" kern="1200" cap="none" spc="0" normalizeH="0" baseline="0" noProof="0" dirty="0">
                <a:ln>
                  <a:noFill/>
                </a:ln>
                <a:solidFill>
                  <a:srgbClr val="FFFFFF"/>
                </a:solidFill>
                <a:effectLst/>
                <a:uLnTx/>
                <a:uFillTx/>
                <a:latin typeface="Arial"/>
                <a:ea typeface="+mj-ea"/>
                <a:cs typeface="+mj-cs"/>
              </a:rPr>
              <a:t>هراء: </a:t>
            </a:r>
            <a:r>
              <a:rPr kumimoji="0" lang="ar-JO" sz="2800" b="1" i="0" u="none" strike="noStrike" kern="1200" cap="none" spc="0" normalizeH="0" baseline="0" noProof="0" dirty="0">
                <a:ln>
                  <a:noFill/>
                </a:ln>
                <a:solidFill>
                  <a:srgbClr val="FFFFFF"/>
                </a:solidFill>
                <a:effectLst/>
                <a:uLnTx/>
                <a:uFillTx/>
                <a:latin typeface="Arial"/>
                <a:ea typeface="+mj-ea"/>
                <a:cs typeface="+mj-cs"/>
              </a:rPr>
              <a:t>شخص واحد في نفس الوقت. </a:t>
            </a:r>
          </a:p>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JO" sz="2800" b="1" i="0" u="sng" strike="noStrike" kern="1200" cap="none" spc="0" normalizeH="0" baseline="0" noProof="0" dirty="0">
              <a:ln>
                <a:noFill/>
              </a:ln>
              <a:solidFill>
                <a:srgbClr val="FFFFFF"/>
              </a:solidFill>
              <a:effectLst/>
              <a:uLnTx/>
              <a:uFillTx/>
              <a:latin typeface="Arial"/>
              <a:ea typeface="+mj-ea"/>
              <a:cs typeface="+mj-cs"/>
            </a:endParaRPr>
          </a:p>
          <a:p>
            <a:pPr marL="531813" marR="0" lvl="0" indent="-531813"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a:ea typeface="+mj-ea"/>
                <a:cs typeface="+mj-cs"/>
              </a:rPr>
              <a:t> </a:t>
            </a:r>
          </a:p>
        </p:txBody>
      </p:sp>
      <p:sp>
        <p:nvSpPr>
          <p:cNvPr id="4" name="TextBox 3"/>
          <p:cNvSpPr txBox="1"/>
          <p:nvPr/>
        </p:nvSpPr>
        <p:spPr>
          <a:xfrm>
            <a:off x="8610600" y="0"/>
            <a:ext cx="441347"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rPr>
              <a:t>iv</a:t>
            </a:r>
          </a:p>
        </p:txBody>
      </p:sp>
    </p:spTree>
    <p:extLst>
      <p:ext uri="{BB962C8B-B14F-4D97-AF65-F5344CB8AC3E}">
        <p14:creationId xmlns:p14="http://schemas.microsoft.com/office/powerpoint/2010/main" val="54264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heckerboard(across)">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checkerboard(across)">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7729" name="Picture 2" descr="truejesuschurchadamroad.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762000"/>
            <a:ext cx="9183688" cy="609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0" y="0"/>
            <a:ext cx="9144000" cy="762000"/>
          </a:xfrm>
          <a:solidFill>
            <a:schemeClr val="accent1">
              <a:lumMod val="50000"/>
            </a:schemeClr>
          </a:solidFill>
        </p:spPr>
        <p:txBody>
          <a:bodyPr/>
          <a:lstStyle/>
          <a:p>
            <a:pPr eaLnBrk="1" hangingPunct="1">
              <a:defRPr/>
            </a:pPr>
            <a:r>
              <a:rPr lang="ar-JO" sz="3200" dirty="0">
                <a:solidFill>
                  <a:srgbClr val="FFFFFF"/>
                </a:solidFill>
                <a:latin typeface="Bank Gothic" pitchFamily="-111" charset="0"/>
                <a:ea typeface="Bank Gothic" pitchFamily="-111" charset="0"/>
                <a:cs typeface="Bank Gothic" pitchFamily="-111" charset="0"/>
              </a:rPr>
              <a:t>كنيسة يسوع الحقيقي، طريق آدم</a:t>
            </a:r>
            <a:endParaRPr lang="en-US" sz="3200" dirty="0">
              <a:solidFill>
                <a:srgbClr val="FFFFFF"/>
              </a:solidFill>
              <a:latin typeface="Bank Gothic" pitchFamily="-111" charset="0"/>
              <a:ea typeface="Bank Gothic" pitchFamily="-111" charset="0"/>
              <a:cs typeface="Bank Gothic" pitchFamily="-111" charset="0"/>
            </a:endParaRPr>
          </a:p>
        </p:txBody>
      </p:sp>
      <p:sp>
        <p:nvSpPr>
          <p:cNvPr id="457731" name="Text Box 2"/>
          <p:cNvSpPr txBox="1">
            <a:spLocks noChangeArrowheads="1"/>
          </p:cNvSpPr>
          <p:nvPr/>
        </p:nvSpPr>
        <p:spPr bwMode="auto">
          <a:xfrm>
            <a:off x="9183688" y="0"/>
            <a:ext cx="67037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Times New Roman" charset="0"/>
                <a:ea typeface="ＭＳ Ｐゴシック" charset="0"/>
              </a:rPr>
              <a:t>200</a:t>
            </a:r>
            <a:endParaRPr kumimoji="0" lang="en-US" sz="2400" b="0" i="0" u="none" strike="noStrike" kern="1200" cap="none" spc="0" normalizeH="0" baseline="0" noProof="0" dirty="0">
              <a:ln>
                <a:noFill/>
              </a:ln>
              <a:solidFill>
                <a:srgbClr val="FFFFFF"/>
              </a:solidFill>
              <a:effectLst/>
              <a:uLnTx/>
              <a:uFillTx/>
              <a:latin typeface="Times New Roman" charset="0"/>
              <a:ea typeface="ＭＳ Ｐゴシック" charset="0"/>
            </a:endParaRPr>
          </a:p>
        </p:txBody>
      </p:sp>
      <p:sp>
        <p:nvSpPr>
          <p:cNvPr id="8" name="Title 1"/>
          <p:cNvSpPr txBox="1">
            <a:spLocks/>
          </p:cNvSpPr>
          <p:nvPr/>
        </p:nvSpPr>
        <p:spPr bwMode="auto">
          <a:xfrm>
            <a:off x="152400" y="914400"/>
            <a:ext cx="8153400" cy="685800"/>
          </a:xfrm>
          <a:prstGeom prst="rect">
            <a:avLst/>
          </a:prstGeom>
          <a:solidFill>
            <a:srgbClr val="FF0000"/>
          </a:solid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يسوع هو الآب السماوي؟؟؟؟</a:t>
            </a:r>
          </a:p>
        </p:txBody>
      </p:sp>
      <p:sp>
        <p:nvSpPr>
          <p:cNvPr id="9" name="Title 1"/>
          <p:cNvSpPr txBox="1">
            <a:spLocks/>
          </p:cNvSpPr>
          <p:nvPr/>
        </p:nvSpPr>
        <p:spPr bwMode="auto">
          <a:xfrm>
            <a:off x="152400" y="1676400"/>
            <a:ext cx="8153400" cy="685800"/>
          </a:xfrm>
          <a:prstGeom prst="rect">
            <a:avLst/>
          </a:prstGeom>
          <a:solidFill>
            <a:srgbClr val="FF0000"/>
          </a:solid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 المودالية</a:t>
            </a:r>
            <a:endParaRPr kumimoji="0" 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endParaRPr>
          </a:p>
        </p:txBody>
      </p:sp>
      <p:sp>
        <p:nvSpPr>
          <p:cNvPr id="7" name="TextBox 6"/>
          <p:cNvSpPr txBox="1"/>
          <p:nvPr/>
        </p:nvSpPr>
        <p:spPr>
          <a:xfrm>
            <a:off x="8388350" y="0"/>
            <a:ext cx="704039" cy="461665"/>
          </a:xfrm>
          <a:prstGeom prst="rect">
            <a:avLst/>
          </a:prstGeom>
          <a:solidFill>
            <a:schemeClr val="tx1"/>
          </a:solid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mn-cs"/>
              </a:rPr>
              <a:t>195</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25127459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8753" name="Picture 3" descr="frostroadcopy2hu.jpg"/>
          <p:cNvPicPr>
            <a:picLocks noChangeAspect="1"/>
          </p:cNvPicPr>
          <p:nvPr/>
        </p:nvPicPr>
        <p:blipFill>
          <a:blip r:embed="rId2">
            <a:lum bright="-1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381000" y="0"/>
            <a:ext cx="2362200" cy="4876800"/>
          </a:xfrm>
        </p:spPr>
        <p:txBody>
          <a:bodyPr/>
          <a:lstStyle/>
          <a:p>
            <a:pPr eaLnBrk="1" hangingPunct="1">
              <a:defRPr/>
            </a:pPr>
            <a:r>
              <a:rPr lang="ar-JO" sz="3200" dirty="0">
                <a:solidFill>
                  <a:srgbClr val="FFFFFF"/>
                </a:solidFill>
                <a:effectLst>
                  <a:outerShdw blurRad="38100" dist="38100" dir="2700000" algn="tl">
                    <a:srgbClr val="000000"/>
                  </a:outerShdw>
                </a:effectLst>
                <a:latin typeface="Bank Gothic" charset="0"/>
                <a:ea typeface="ＭＳ Ｐゴシック" charset="0"/>
                <a:cs typeface="Bank Gothic" charset="0"/>
              </a:rPr>
              <a:t>بماذا تؤمن كنيسة يسوع الحقيقي؟</a:t>
            </a:r>
            <a:endParaRPr lang="en-US" sz="3200" dirty="0">
              <a:solidFill>
                <a:srgbClr val="FFFFFF"/>
              </a:solidFill>
              <a:effectLst>
                <a:outerShdw blurRad="38100" dist="38100" dir="2700000" algn="tl">
                  <a:srgbClr val="000000"/>
                </a:outerShdw>
              </a:effectLst>
              <a:latin typeface="Bank Gothic" charset="0"/>
              <a:ea typeface="ＭＳ Ｐゴシック" charset="0"/>
              <a:cs typeface="Bank Gothic" charset="0"/>
            </a:endParaRPr>
          </a:p>
        </p:txBody>
      </p:sp>
      <p:sp>
        <p:nvSpPr>
          <p:cNvPr id="5" name="Title 1"/>
          <p:cNvSpPr txBox="1">
            <a:spLocks/>
          </p:cNvSpPr>
          <p:nvPr/>
        </p:nvSpPr>
        <p:spPr bwMode="auto">
          <a:xfrm>
            <a:off x="2438400" y="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هويّة كنيسة يسوع </a:t>
            </a:r>
            <a:r>
              <a:rPr kumimoji="0" lang="ar-JO"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الحقيقي</a:t>
            </a:r>
            <a:endParaRPr kumimoji="0" 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endParaRPr>
          </a:p>
        </p:txBody>
      </p:sp>
      <p:grpSp>
        <p:nvGrpSpPr>
          <p:cNvPr id="3" name="Group 7"/>
          <p:cNvGrpSpPr>
            <a:grpSpLocks/>
          </p:cNvGrpSpPr>
          <p:nvPr/>
        </p:nvGrpSpPr>
        <p:grpSpPr bwMode="auto">
          <a:xfrm>
            <a:off x="2214546" y="332656"/>
            <a:ext cx="6929454" cy="1219200"/>
            <a:chOff x="2214546" y="533400"/>
            <a:chExt cx="6929454" cy="1219200"/>
          </a:xfrm>
        </p:grpSpPr>
        <p:sp>
          <p:nvSpPr>
            <p:cNvPr id="6" name="Title 1"/>
            <p:cNvSpPr txBox="1">
              <a:spLocks/>
            </p:cNvSpPr>
            <p:nvPr/>
          </p:nvSpPr>
          <p:spPr bwMode="auto">
            <a:xfrm>
              <a:off x="2438400" y="53340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a:t>
              </a:r>
            </a:p>
          </p:txBody>
        </p:sp>
        <p:sp>
          <p:nvSpPr>
            <p:cNvPr id="7" name="Title 1"/>
            <p:cNvSpPr txBox="1">
              <a:spLocks/>
            </p:cNvSpPr>
            <p:nvPr/>
          </p:nvSpPr>
          <p:spPr bwMode="auto">
            <a:xfrm>
              <a:off x="2214546" y="1066800"/>
              <a:ext cx="6929454"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المعمودية في كنيسة يسوع الحقيقي</a:t>
              </a:r>
              <a:br>
                <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br>
              <a:r>
                <a:rPr kumimoji="0" lang="ar-JO"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 (إحناء الرأس)</a:t>
              </a:r>
              <a:endPar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endParaRPr>
            </a:p>
          </p:txBody>
        </p:sp>
      </p:grpSp>
      <p:grpSp>
        <p:nvGrpSpPr>
          <p:cNvPr id="4" name="Group 8"/>
          <p:cNvGrpSpPr>
            <a:grpSpLocks/>
          </p:cNvGrpSpPr>
          <p:nvPr/>
        </p:nvGrpSpPr>
        <p:grpSpPr bwMode="auto">
          <a:xfrm>
            <a:off x="2438400" y="1470976"/>
            <a:ext cx="6705600" cy="1219200"/>
            <a:chOff x="2438400" y="533400"/>
            <a:chExt cx="6705600" cy="1219200"/>
          </a:xfrm>
        </p:grpSpPr>
        <p:sp>
          <p:nvSpPr>
            <p:cNvPr id="10" name="Title 1"/>
            <p:cNvSpPr txBox="1">
              <a:spLocks/>
            </p:cNvSpPr>
            <p:nvPr/>
          </p:nvSpPr>
          <p:spPr bwMode="auto">
            <a:xfrm>
              <a:off x="2438400" y="53340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a:t>
              </a:r>
            </a:p>
          </p:txBody>
        </p:sp>
        <p:sp>
          <p:nvSpPr>
            <p:cNvPr id="11" name="Title 1"/>
            <p:cNvSpPr txBox="1">
              <a:spLocks/>
            </p:cNvSpPr>
            <p:nvPr/>
          </p:nvSpPr>
          <p:spPr bwMode="auto">
            <a:xfrm>
              <a:off x="2438400" y="106680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غسل الأرجل من خادم كنيسة يسوع الحقيقي</a:t>
              </a:r>
              <a:endParaRPr kumimoji="0" 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endParaRPr>
            </a:p>
          </p:txBody>
        </p:sp>
      </p:grpSp>
      <p:grpSp>
        <p:nvGrpSpPr>
          <p:cNvPr id="8" name="Group 11"/>
          <p:cNvGrpSpPr>
            <a:grpSpLocks/>
          </p:cNvGrpSpPr>
          <p:nvPr/>
        </p:nvGrpSpPr>
        <p:grpSpPr bwMode="auto">
          <a:xfrm>
            <a:off x="2438400" y="2403628"/>
            <a:ext cx="6705600" cy="1089992"/>
            <a:chOff x="2438400" y="662608"/>
            <a:chExt cx="6705600" cy="1089992"/>
          </a:xfrm>
        </p:grpSpPr>
        <p:sp>
          <p:nvSpPr>
            <p:cNvPr id="13" name="Title 1"/>
            <p:cNvSpPr txBox="1">
              <a:spLocks/>
            </p:cNvSpPr>
            <p:nvPr/>
          </p:nvSpPr>
          <p:spPr bwMode="auto">
            <a:xfrm>
              <a:off x="2438400" y="662608"/>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a:t>
              </a:r>
            </a:p>
          </p:txBody>
        </p:sp>
        <p:sp>
          <p:nvSpPr>
            <p:cNvPr id="14" name="Title 1"/>
            <p:cNvSpPr txBox="1">
              <a:spLocks/>
            </p:cNvSpPr>
            <p:nvPr/>
          </p:nvSpPr>
          <p:spPr bwMode="auto">
            <a:xfrm>
              <a:off x="2438400" y="106680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المائدة (الاستحالة)</a:t>
              </a:r>
              <a:endPar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endParaRPr>
            </a:p>
          </p:txBody>
        </p:sp>
      </p:grpSp>
      <p:grpSp>
        <p:nvGrpSpPr>
          <p:cNvPr id="9" name="Group 14"/>
          <p:cNvGrpSpPr>
            <a:grpSpLocks/>
          </p:cNvGrpSpPr>
          <p:nvPr/>
        </p:nvGrpSpPr>
        <p:grpSpPr bwMode="auto">
          <a:xfrm>
            <a:off x="2438400" y="3147392"/>
            <a:ext cx="6705600" cy="1219200"/>
            <a:chOff x="2438400" y="533400"/>
            <a:chExt cx="6705600" cy="1219200"/>
          </a:xfrm>
        </p:grpSpPr>
        <p:sp>
          <p:nvSpPr>
            <p:cNvPr id="16" name="Title 1"/>
            <p:cNvSpPr txBox="1">
              <a:spLocks/>
            </p:cNvSpPr>
            <p:nvPr/>
          </p:nvSpPr>
          <p:spPr bwMode="auto">
            <a:xfrm>
              <a:off x="2438400" y="53340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a:t>
              </a:r>
            </a:p>
          </p:txBody>
        </p:sp>
        <p:sp>
          <p:nvSpPr>
            <p:cNvPr id="17" name="Title 1"/>
            <p:cNvSpPr txBox="1">
              <a:spLocks/>
            </p:cNvSpPr>
            <p:nvPr/>
          </p:nvSpPr>
          <p:spPr bwMode="auto">
            <a:xfrm>
              <a:off x="2438400" y="106680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الامتلاء بالروح القدس</a:t>
              </a:r>
              <a:endPar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endParaRPr>
            </a:p>
          </p:txBody>
        </p:sp>
      </p:grpSp>
      <p:grpSp>
        <p:nvGrpSpPr>
          <p:cNvPr id="12" name="Group 17"/>
          <p:cNvGrpSpPr>
            <a:grpSpLocks/>
          </p:cNvGrpSpPr>
          <p:nvPr/>
        </p:nvGrpSpPr>
        <p:grpSpPr bwMode="auto">
          <a:xfrm>
            <a:off x="2438400" y="4065104"/>
            <a:ext cx="6705600" cy="1139688"/>
            <a:chOff x="2438400" y="612912"/>
            <a:chExt cx="6705600" cy="1139688"/>
          </a:xfrm>
        </p:grpSpPr>
        <p:sp>
          <p:nvSpPr>
            <p:cNvPr id="19" name="Title 1"/>
            <p:cNvSpPr txBox="1">
              <a:spLocks/>
            </p:cNvSpPr>
            <p:nvPr/>
          </p:nvSpPr>
          <p:spPr bwMode="auto">
            <a:xfrm>
              <a:off x="2438400" y="612912"/>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a:t>
              </a:r>
            </a:p>
          </p:txBody>
        </p:sp>
        <p:sp>
          <p:nvSpPr>
            <p:cNvPr id="20" name="Title 1"/>
            <p:cNvSpPr txBox="1">
              <a:spLocks/>
            </p:cNvSpPr>
            <p:nvPr/>
          </p:nvSpPr>
          <p:spPr bwMode="auto">
            <a:xfrm>
              <a:off x="2438400" y="106680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التكلّم بألسنة</a:t>
              </a:r>
              <a:endPar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endParaRPr>
            </a:p>
          </p:txBody>
        </p:sp>
      </p:grpSp>
      <p:grpSp>
        <p:nvGrpSpPr>
          <p:cNvPr id="15" name="Group 20"/>
          <p:cNvGrpSpPr>
            <a:grpSpLocks/>
          </p:cNvGrpSpPr>
          <p:nvPr/>
        </p:nvGrpSpPr>
        <p:grpSpPr bwMode="auto">
          <a:xfrm>
            <a:off x="2438400" y="4823792"/>
            <a:ext cx="6705600" cy="1219200"/>
            <a:chOff x="2438400" y="533400"/>
            <a:chExt cx="6705600" cy="1219200"/>
          </a:xfrm>
        </p:grpSpPr>
        <p:sp>
          <p:nvSpPr>
            <p:cNvPr id="22" name="Title 1"/>
            <p:cNvSpPr txBox="1">
              <a:spLocks/>
            </p:cNvSpPr>
            <p:nvPr/>
          </p:nvSpPr>
          <p:spPr bwMode="auto">
            <a:xfrm>
              <a:off x="2438400" y="53340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a:t>
              </a:r>
            </a:p>
          </p:txBody>
        </p:sp>
        <p:sp>
          <p:nvSpPr>
            <p:cNvPr id="23" name="Title 1"/>
            <p:cNvSpPr txBox="1">
              <a:spLocks/>
            </p:cNvSpPr>
            <p:nvPr/>
          </p:nvSpPr>
          <p:spPr bwMode="auto">
            <a:xfrm>
              <a:off x="2438400" y="106680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a:t>
              </a:r>
              <a:r>
                <a:rPr kumimoji="0" lang="ar-JO"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الإيمان بالمسيح؟؟ = لا</a:t>
              </a:r>
              <a:r>
                <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a:t>
              </a:r>
            </a:p>
          </p:txBody>
        </p:sp>
      </p:grpSp>
      <p:grpSp>
        <p:nvGrpSpPr>
          <p:cNvPr id="18" name="Group 23"/>
          <p:cNvGrpSpPr>
            <a:grpSpLocks/>
          </p:cNvGrpSpPr>
          <p:nvPr/>
        </p:nvGrpSpPr>
        <p:grpSpPr bwMode="auto">
          <a:xfrm>
            <a:off x="2438400" y="5738192"/>
            <a:ext cx="6705600" cy="1219200"/>
            <a:chOff x="2438400" y="533400"/>
            <a:chExt cx="6705600" cy="1219200"/>
          </a:xfrm>
        </p:grpSpPr>
        <p:sp>
          <p:nvSpPr>
            <p:cNvPr id="25" name="Title 1"/>
            <p:cNvSpPr txBox="1">
              <a:spLocks/>
            </p:cNvSpPr>
            <p:nvPr/>
          </p:nvSpPr>
          <p:spPr bwMode="auto">
            <a:xfrm>
              <a:off x="2438400" y="53340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a:t>
              </a:r>
            </a:p>
          </p:txBody>
        </p:sp>
        <p:sp>
          <p:nvSpPr>
            <p:cNvPr id="26" name="Title 1"/>
            <p:cNvSpPr txBox="1">
              <a:spLocks/>
            </p:cNvSpPr>
            <p:nvPr/>
          </p:nvSpPr>
          <p:spPr bwMode="auto">
            <a:xfrm>
              <a:off x="2438400" y="106680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الخلاص؟؟؟؟</a:t>
              </a:r>
              <a:endParaRPr kumimoji="0" 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endParaRPr>
            </a:p>
          </p:txBody>
        </p:sp>
      </p:grpSp>
      <p:pic>
        <p:nvPicPr>
          <p:cNvPr id="458763" name="Picture 27" descr="welcome-to-glcc1.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4419600"/>
            <a:ext cx="3352800" cy="2346325"/>
          </a:xfrm>
          <a:prstGeom prst="rect">
            <a:avLst/>
          </a:prstGeom>
          <a:noFill/>
          <a:ln w="57150">
            <a:solidFill>
              <a:srgbClr val="000000"/>
            </a:solidFill>
            <a:round/>
            <a:headEnd/>
            <a:tailEnd/>
          </a:ln>
          <a:extLst>
            <a:ext uri="{909E8E84-426E-40dd-AFC4-6F175D3DCCD1}">
              <a14:hiddenFill xmlns="" xmlns:a14="http://schemas.microsoft.com/office/drawing/2010/main">
                <a:solidFill>
                  <a:srgbClr val="FFFFFF"/>
                </a:solidFill>
              </a14:hiddenFill>
            </a:ext>
          </a:extLst>
        </p:spPr>
      </p:pic>
      <p:sp>
        <p:nvSpPr>
          <p:cNvPr id="28" name="TextBox 27"/>
          <p:cNvSpPr txBox="1"/>
          <p:nvPr/>
        </p:nvSpPr>
        <p:spPr>
          <a:xfrm>
            <a:off x="8388350" y="0"/>
            <a:ext cx="704039" cy="461665"/>
          </a:xfrm>
          <a:prstGeom prst="rect">
            <a:avLst/>
          </a:prstGeom>
          <a:solidFill>
            <a:schemeClr val="tx1"/>
          </a:solid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mn-cs"/>
              </a:rPr>
              <a:t>200</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41572191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329CC05-96C0-B311-F1A7-F674EC7FFC52}"/>
              </a:ext>
            </a:extLst>
          </p:cNvPr>
          <p:cNvSpPr/>
          <p:nvPr/>
        </p:nvSpPr>
        <p:spPr bwMode="auto">
          <a:xfrm>
            <a:off x="0" y="0"/>
            <a:ext cx="9144000" cy="6858000"/>
          </a:xfrm>
          <a:prstGeom prst="rect">
            <a:avLst/>
          </a:prstGeom>
          <a:solidFill>
            <a:schemeClr val="bg1"/>
          </a:solidFill>
          <a:ln w="12700" cap="sq" cmpd="sng" algn="ctr">
            <a:solidFill>
              <a:schemeClr val="tx1"/>
            </a:solidFill>
            <a:prstDash val="solid"/>
            <a:miter lim="800000"/>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9" name="Rectangle 8">
            <a:extLst>
              <a:ext uri="{FF2B5EF4-FFF2-40B4-BE49-F238E27FC236}">
                <a16:creationId xmlns:a16="http://schemas.microsoft.com/office/drawing/2014/main" id="{CD128D16-3AE4-F9AF-DAB6-BA4482B02584}"/>
              </a:ext>
            </a:extLst>
          </p:cNvPr>
          <p:cNvSpPr/>
          <p:nvPr/>
        </p:nvSpPr>
        <p:spPr bwMode="auto">
          <a:xfrm>
            <a:off x="139954" y="1285740"/>
            <a:ext cx="9144000" cy="6376257"/>
          </a:xfrm>
          <a:prstGeom prst="rect">
            <a:avLst/>
          </a:prstGeom>
          <a:solidFill>
            <a:srgbClr val="FFFFFF"/>
          </a:solidFill>
          <a:ln w="12700" cap="sq" cmpd="sng" algn="ctr">
            <a:noFill/>
            <a:prstDash val="solid"/>
            <a:miter lim="800000"/>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11" charset="0"/>
              <a:ea typeface="+mn-ea"/>
              <a:cs typeface="+mn-cs"/>
            </a:endParaRPr>
          </a:p>
        </p:txBody>
      </p:sp>
      <p:sp>
        <p:nvSpPr>
          <p:cNvPr id="98306" name="Text Box 2"/>
          <p:cNvSpPr txBox="1">
            <a:spLocks noChangeArrowheads="1"/>
          </p:cNvSpPr>
          <p:nvPr/>
        </p:nvSpPr>
        <p:spPr bwMode="auto">
          <a:xfrm>
            <a:off x="8610600" y="0"/>
            <a:ext cx="44134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ＭＳ Ｐゴシック" charset="0"/>
                <a:cs typeface="Arial"/>
              </a:rPr>
              <a:t>vi</a:t>
            </a:r>
          </a:p>
        </p:txBody>
      </p:sp>
      <p:sp>
        <p:nvSpPr>
          <p:cNvPr id="3" name="TextBox 2">
            <a:extLst>
              <a:ext uri="{FF2B5EF4-FFF2-40B4-BE49-F238E27FC236}">
                <a16:creationId xmlns:a16="http://schemas.microsoft.com/office/drawing/2014/main" id="{53B84465-36A7-D1D0-AD52-3675C646A829}"/>
              </a:ext>
            </a:extLst>
          </p:cNvPr>
          <p:cNvSpPr txBox="1"/>
          <p:nvPr/>
        </p:nvSpPr>
        <p:spPr>
          <a:xfrm>
            <a:off x="3818387" y="1723724"/>
            <a:ext cx="2792670" cy="2462213"/>
          </a:xfrm>
          <a:prstGeom prst="rect">
            <a:avLst/>
          </a:prstGeom>
          <a:noFill/>
          <a:ln>
            <a:noFill/>
          </a:ln>
        </p:spPr>
        <p:txBody>
          <a:bodyPr wrap="square" rtlCol="0">
            <a:spAutoFit/>
          </a:bodyPr>
          <a:lstStyle>
            <a:defPPr>
              <a:defRPr lang="en-US"/>
            </a:defPPr>
            <a:lvl1pPr algn="r" rtl="1">
              <a:defRPr b="1">
                <a:latin typeface="Arial"/>
              </a:defRPr>
            </a:lvl1p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JO" sz="1400" b="1" i="0" u="none" strike="noStrike" kern="1200" cap="none" spc="0" normalizeH="0" baseline="0" noProof="0" dirty="0">
                <a:ln>
                  <a:noFill/>
                </a:ln>
                <a:solidFill>
                  <a:srgbClr val="000000"/>
                </a:solidFill>
                <a:effectLst/>
                <a:uLnTx/>
                <a:uFillTx/>
                <a:latin typeface="Arial"/>
                <a:ea typeface="+mn-ea"/>
                <a:cs typeface="+mn-cs"/>
              </a:rPr>
              <a:t>التثليث</a:t>
            </a: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ar-JO" sz="1400" b="1" i="0" u="none" strike="noStrike" kern="1200" cap="none" spc="0" normalizeH="0" baseline="0" noProof="0" dirty="0">
                <a:ln>
                  <a:noFill/>
                </a:ln>
                <a:solidFill>
                  <a:srgbClr val="000000"/>
                </a:solidFill>
                <a:effectLst/>
                <a:uLnTx/>
                <a:uFillTx/>
                <a:latin typeface="Arial"/>
                <a:ea typeface="+mn-ea"/>
                <a:cs typeface="+mn-cs"/>
              </a:rPr>
              <a:t>ثلاثة أشخاص </a:t>
            </a: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ar-JO" sz="1400" b="1" i="0" u="none" strike="noStrike" kern="1200" cap="none" spc="0" normalizeH="0" baseline="0" noProof="0" dirty="0">
                <a:ln>
                  <a:noFill/>
                </a:ln>
                <a:solidFill>
                  <a:srgbClr val="000000"/>
                </a:solidFill>
                <a:effectLst/>
                <a:uLnTx/>
                <a:uFillTx/>
                <a:latin typeface="Arial"/>
                <a:ea typeface="+mn-ea"/>
                <a:cs typeface="+mn-cs"/>
              </a:rPr>
              <a:t>إله واحد </a:t>
            </a: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ar-JO" sz="1400" b="0" i="0" u="none" strike="noStrike" kern="1200" cap="none" spc="0" normalizeH="0" baseline="0" noProof="0" dirty="0">
                <a:ln>
                  <a:noFill/>
                </a:ln>
                <a:solidFill>
                  <a:srgbClr val="000000"/>
                </a:solidFill>
                <a:effectLst/>
                <a:uLnTx/>
                <a:uFillTx/>
                <a:latin typeface="Arial"/>
                <a:ea typeface="+mn-ea"/>
                <a:cs typeface="+mn-cs"/>
              </a:rPr>
              <a:t>وجهة النظر الكتابية عن الله. الآب والابن والروح القدس هم ثلاثة أشخاص موجودون دائمًا كالله الحقيقي الواحد. الآب والابن والروح القدس هم ليسوا ثلاثة آلهة وليسوا ثلاثة أسماء لنفس الشخص. </a:t>
            </a: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ar-JO" sz="1400" b="0" i="0" u="none" strike="noStrike" kern="1200" cap="none" spc="0" normalizeH="0" baseline="0" noProof="0" dirty="0">
                <a:ln>
                  <a:noFill/>
                </a:ln>
                <a:solidFill>
                  <a:srgbClr val="000000"/>
                </a:solidFill>
                <a:effectLst/>
                <a:uLnTx/>
                <a:uFillTx/>
                <a:latin typeface="Arial"/>
                <a:ea typeface="+mn-ea"/>
                <a:cs typeface="+mn-cs"/>
              </a:rPr>
              <a:t>مع أن كلمة ثالوث غير موجودة في الكتاب المقدس إلا أن الفكرة أو التعليم موجود في كلّ الكتاب المقدّس. </a:t>
            </a:r>
          </a:p>
        </p:txBody>
      </p:sp>
      <p:sp>
        <p:nvSpPr>
          <p:cNvPr id="4" name="TextBox 3">
            <a:extLst>
              <a:ext uri="{FF2B5EF4-FFF2-40B4-BE49-F238E27FC236}">
                <a16:creationId xmlns:a16="http://schemas.microsoft.com/office/drawing/2014/main" id="{6825DEE2-7D96-9738-DFB4-EA42D9E7A434}"/>
              </a:ext>
            </a:extLst>
          </p:cNvPr>
          <p:cNvSpPr txBox="1"/>
          <p:nvPr/>
        </p:nvSpPr>
        <p:spPr>
          <a:xfrm>
            <a:off x="6712121" y="1723724"/>
            <a:ext cx="2339825" cy="1600438"/>
          </a:xfrm>
          <a:prstGeom prst="rect">
            <a:avLst/>
          </a:prstGeom>
          <a:noFill/>
          <a:ln>
            <a:noFill/>
          </a:ln>
        </p:spPr>
        <p:txBody>
          <a:bodyPr wrap="square" rtlCol="0">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JO" sz="1400" b="1" i="0" u="none" strike="noStrike" kern="1200" cap="none" spc="0" normalizeH="0" baseline="0" noProof="0" dirty="0">
                <a:ln>
                  <a:noFill/>
                </a:ln>
                <a:solidFill>
                  <a:srgbClr val="000000"/>
                </a:solidFill>
                <a:effectLst/>
                <a:uLnTx/>
                <a:uFillTx/>
                <a:latin typeface="Arial"/>
                <a:ea typeface="+mn-ea"/>
                <a:cs typeface="+mn-cs"/>
              </a:rPr>
              <a:t>الإيمان بثلاثة آلهة</a:t>
            </a: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ar-JO" sz="1400" b="1" i="0" u="none" strike="noStrike" kern="1200" cap="none" spc="0" normalizeH="0" baseline="0" noProof="0" dirty="0">
                <a:ln>
                  <a:noFill/>
                </a:ln>
                <a:solidFill>
                  <a:srgbClr val="000000"/>
                </a:solidFill>
                <a:effectLst/>
                <a:uLnTx/>
                <a:uFillTx/>
                <a:latin typeface="Arial"/>
                <a:ea typeface="+mn-ea"/>
                <a:cs typeface="+mn-cs"/>
              </a:rPr>
              <a:t>ثلاثة أشخاص </a:t>
            </a: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ar-JO" sz="1400" b="1" i="0" u="none" strike="noStrike" kern="1200" cap="none" spc="0" normalizeH="0" baseline="0" noProof="0" dirty="0">
                <a:ln>
                  <a:noFill/>
                </a:ln>
                <a:solidFill>
                  <a:srgbClr val="000000"/>
                </a:solidFill>
                <a:effectLst/>
                <a:uLnTx/>
                <a:uFillTx/>
                <a:latin typeface="Arial"/>
                <a:ea typeface="+mn-ea"/>
                <a:cs typeface="+mn-cs"/>
              </a:rPr>
              <a:t>ثلاثة آلهة</a:t>
            </a: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ar-JO" sz="1400" b="0" i="0" u="none" strike="noStrike" kern="1200" cap="none" spc="0" normalizeH="0" baseline="0" noProof="0" dirty="0">
                <a:ln>
                  <a:noFill/>
                </a:ln>
                <a:solidFill>
                  <a:srgbClr val="000000"/>
                </a:solidFill>
                <a:effectLst/>
                <a:uLnTx/>
                <a:uFillTx/>
                <a:latin typeface="Arial"/>
                <a:ea typeface="+mn-ea"/>
                <a:cs typeface="+mn-cs"/>
              </a:rPr>
              <a:t>الإيمان بأن الآب والابن والروح القدس هم آلهه منفصلة. إنه في الحقيقة نوع من تعدّد الآلهة أي الإيمان بأكثر من إله. </a:t>
            </a:r>
          </a:p>
        </p:txBody>
      </p:sp>
      <p:sp>
        <p:nvSpPr>
          <p:cNvPr id="5" name="TextBox 4">
            <a:extLst>
              <a:ext uri="{FF2B5EF4-FFF2-40B4-BE49-F238E27FC236}">
                <a16:creationId xmlns:a16="http://schemas.microsoft.com/office/drawing/2014/main" id="{EB6D4108-F3B0-4020-E943-C7EAEBF77C42}"/>
              </a:ext>
            </a:extLst>
          </p:cNvPr>
          <p:cNvSpPr txBox="1"/>
          <p:nvPr/>
        </p:nvSpPr>
        <p:spPr>
          <a:xfrm>
            <a:off x="411046" y="1698044"/>
            <a:ext cx="3011501" cy="1600438"/>
          </a:xfrm>
          <a:prstGeom prst="rect">
            <a:avLst/>
          </a:prstGeom>
          <a:noFill/>
          <a:ln>
            <a:noFill/>
          </a:ln>
        </p:spPr>
        <p:txBody>
          <a:bodyPr wrap="square" rtlCol="0">
            <a:spAutoFit/>
          </a:bodyPr>
          <a:lstStyle>
            <a:defPPr>
              <a:defRPr lang="en-US"/>
            </a:defPPr>
            <a:lvl1pPr algn="r" rtl="1">
              <a:defRPr sz="1400" b="1">
                <a:latin typeface="Arial"/>
              </a:defRPr>
            </a:lvl1p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JO" sz="1400" b="1" i="0" u="none" strike="noStrike" kern="1200" cap="none" spc="0" normalizeH="0" baseline="0" noProof="0" dirty="0">
                <a:ln>
                  <a:noFill/>
                </a:ln>
                <a:solidFill>
                  <a:srgbClr val="000000"/>
                </a:solidFill>
                <a:effectLst/>
                <a:uLnTx/>
                <a:uFillTx/>
                <a:latin typeface="Arial"/>
                <a:ea typeface="+mn-ea"/>
                <a:cs typeface="+mn-cs"/>
              </a:rPr>
              <a:t>الموناركية</a:t>
            </a: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ar-JO" sz="1400" b="1" i="0" u="none" strike="noStrike" kern="1200" cap="none" spc="0" normalizeH="0" baseline="0" noProof="0" dirty="0">
                <a:ln>
                  <a:noFill/>
                </a:ln>
                <a:solidFill>
                  <a:srgbClr val="000000"/>
                </a:solidFill>
                <a:effectLst/>
                <a:uLnTx/>
                <a:uFillTx/>
                <a:latin typeface="Arial"/>
                <a:ea typeface="+mn-ea"/>
                <a:cs typeface="+mn-cs"/>
              </a:rPr>
              <a:t>شخص واحد </a:t>
            </a: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ar-JO" sz="1400" b="1" i="0" u="none" strike="noStrike" kern="1200" cap="none" spc="0" normalizeH="0" baseline="0" noProof="0" dirty="0">
                <a:ln>
                  <a:noFill/>
                </a:ln>
                <a:solidFill>
                  <a:srgbClr val="000000"/>
                </a:solidFill>
                <a:effectLst/>
                <a:uLnTx/>
                <a:uFillTx/>
                <a:latin typeface="Arial"/>
                <a:ea typeface="+mn-ea"/>
                <a:cs typeface="+mn-cs"/>
              </a:rPr>
              <a:t>إله واحد </a:t>
            </a: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ar-JO" sz="1400" b="0" i="0" u="none" strike="noStrike" kern="1200" cap="none" spc="0" normalizeH="0" baseline="0" noProof="0" dirty="0">
                <a:ln>
                  <a:noFill/>
                </a:ln>
                <a:solidFill>
                  <a:srgbClr val="000000"/>
                </a:solidFill>
                <a:effectLst/>
                <a:uLnTx/>
                <a:uFillTx/>
                <a:latin typeface="Arial"/>
                <a:ea typeface="+mn-ea"/>
                <a:cs typeface="+mn-cs"/>
              </a:rPr>
              <a:t>هرطقة في القرن الثاني والثالث تنكر عقيدة الثالوث محافظة على أن الله الحقيقي الوحيد موجود كشخص وليس ثلاثة أشخاص. يظهر هذا التعليم اليوم في شكلين:</a:t>
            </a:r>
          </a:p>
        </p:txBody>
      </p:sp>
      <p:sp>
        <p:nvSpPr>
          <p:cNvPr id="6" name="TextBox 5">
            <a:extLst>
              <a:ext uri="{FF2B5EF4-FFF2-40B4-BE49-F238E27FC236}">
                <a16:creationId xmlns:a16="http://schemas.microsoft.com/office/drawing/2014/main" id="{E55EF0BE-F514-F3FD-91C1-952BAC209EE9}"/>
              </a:ext>
            </a:extLst>
          </p:cNvPr>
          <p:cNvSpPr txBox="1"/>
          <p:nvPr/>
        </p:nvSpPr>
        <p:spPr>
          <a:xfrm>
            <a:off x="7160730" y="3974151"/>
            <a:ext cx="1832083" cy="307777"/>
          </a:xfrm>
          <a:prstGeom prst="rect">
            <a:avLst/>
          </a:prstGeom>
          <a:noFill/>
          <a:ln>
            <a:solidFill>
              <a:schemeClr val="tx1"/>
            </a:solidFill>
          </a:ln>
        </p:spPr>
        <p:txBody>
          <a:bodyPr wrap="square" rtlCol="0">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JO" sz="1400" b="0" i="0" u="none" strike="noStrike" kern="1200" cap="none" spc="0" normalizeH="0" baseline="0" noProof="0" dirty="0">
                <a:ln>
                  <a:noFill/>
                </a:ln>
                <a:solidFill>
                  <a:srgbClr val="000000"/>
                </a:solidFill>
                <a:effectLst/>
                <a:uLnTx/>
                <a:uFillTx/>
                <a:latin typeface="Times New Roman"/>
                <a:ea typeface="+mn-ea"/>
                <a:cs typeface="+mn-cs"/>
              </a:rPr>
              <a:t>تعلّم حاليًا من قبل المورمون</a:t>
            </a:r>
            <a:endParaRPr kumimoji="0" lang="en-US" sz="14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8" name="TextBox 7">
            <a:extLst>
              <a:ext uri="{FF2B5EF4-FFF2-40B4-BE49-F238E27FC236}">
                <a16:creationId xmlns:a16="http://schemas.microsoft.com/office/drawing/2014/main" id="{8FA64CE2-6AB4-1A5E-105E-296AFB37D58A}"/>
              </a:ext>
            </a:extLst>
          </p:cNvPr>
          <p:cNvSpPr txBox="1"/>
          <p:nvPr/>
        </p:nvSpPr>
        <p:spPr>
          <a:xfrm>
            <a:off x="3818386" y="4786568"/>
            <a:ext cx="2687591" cy="307777"/>
          </a:xfrm>
          <a:prstGeom prst="rect">
            <a:avLst/>
          </a:prstGeom>
          <a:noFill/>
          <a:ln>
            <a:solidFill>
              <a:schemeClr val="tx1"/>
            </a:solidFill>
          </a:ln>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1400" b="0" i="0" u="none" strike="noStrike" kern="1200" cap="none" spc="0" normalizeH="0" baseline="0" noProof="0" dirty="0">
                <a:ln>
                  <a:noFill/>
                </a:ln>
                <a:solidFill>
                  <a:srgbClr val="000000"/>
                </a:solidFill>
                <a:effectLst/>
                <a:uLnTx/>
                <a:uFillTx/>
                <a:latin typeface="Times New Roman"/>
                <a:ea typeface="+mn-ea"/>
                <a:cs typeface="+mn-cs"/>
              </a:rPr>
              <a:t>تعلّم حاليًا من قبل المسيحيين في الإنجيل </a:t>
            </a:r>
            <a:endParaRPr kumimoji="0" lang="en-US" sz="1400" b="0" i="0" u="none" strike="noStrike" kern="1200" cap="none" spc="0" normalizeH="0" baseline="0" noProof="0" dirty="0">
              <a:ln>
                <a:noFill/>
              </a:ln>
              <a:solidFill>
                <a:srgbClr val="000000"/>
              </a:solidFill>
              <a:effectLst/>
              <a:uLnTx/>
              <a:uFillTx/>
              <a:latin typeface="Times New Roman"/>
              <a:ea typeface="+mn-ea"/>
              <a:cs typeface="+mn-cs"/>
            </a:endParaRPr>
          </a:p>
        </p:txBody>
      </p:sp>
      <p:cxnSp>
        <p:nvCxnSpPr>
          <p:cNvPr id="10" name="Straight Connector 9">
            <a:extLst>
              <a:ext uri="{FF2B5EF4-FFF2-40B4-BE49-F238E27FC236}">
                <a16:creationId xmlns:a16="http://schemas.microsoft.com/office/drawing/2014/main" id="{28C7E5B3-39C8-761A-ED66-69304E7E9299}"/>
              </a:ext>
            </a:extLst>
          </p:cNvPr>
          <p:cNvCxnSpPr>
            <a:cxnSpLocks/>
          </p:cNvCxnSpPr>
          <p:nvPr/>
        </p:nvCxnSpPr>
        <p:spPr bwMode="auto">
          <a:xfrm>
            <a:off x="6624319" y="923013"/>
            <a:ext cx="1128543" cy="725454"/>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9E4F3860-D6AB-3441-26C6-274EC2FDEA58}"/>
              </a:ext>
            </a:extLst>
          </p:cNvPr>
          <p:cNvCxnSpPr>
            <a:cxnSpLocks/>
          </p:cNvCxnSpPr>
          <p:nvPr/>
        </p:nvCxnSpPr>
        <p:spPr bwMode="auto">
          <a:xfrm flipH="1">
            <a:off x="3055455" y="938446"/>
            <a:ext cx="447529" cy="727552"/>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F004B6B4-7D23-1D62-1ECF-7CE1A2263AA1}"/>
              </a:ext>
            </a:extLst>
          </p:cNvPr>
          <p:cNvCxnSpPr>
            <a:cxnSpLocks/>
          </p:cNvCxnSpPr>
          <p:nvPr/>
        </p:nvCxnSpPr>
        <p:spPr bwMode="auto">
          <a:xfrm>
            <a:off x="4572000" y="1006638"/>
            <a:ext cx="706150" cy="691406"/>
          </a:xfrm>
          <a:prstGeom prst="line">
            <a:avLst/>
          </a:prstGeom>
          <a:solidFill>
            <a:schemeClr val="accent1"/>
          </a:solidFill>
          <a:ln w="12700" cap="sq" cmpd="sng" algn="ctr">
            <a:solidFill>
              <a:schemeClr val="tx1"/>
            </a:solidFill>
            <a:prstDash val="solid"/>
            <a:miter lim="800000"/>
            <a:headEnd type="none" w="sm" len="sm"/>
            <a:tailEnd type="none" w="sm" len="sm"/>
          </a:ln>
          <a:effectLst/>
        </p:spPr>
      </p:cxnSp>
      <p:cxnSp>
        <p:nvCxnSpPr>
          <p:cNvPr id="19" name="Straight Connector 18">
            <a:extLst>
              <a:ext uri="{FF2B5EF4-FFF2-40B4-BE49-F238E27FC236}">
                <a16:creationId xmlns:a16="http://schemas.microsoft.com/office/drawing/2014/main" id="{38DEF8C7-9953-5340-8ED6-D57385218C1C}"/>
              </a:ext>
            </a:extLst>
          </p:cNvPr>
          <p:cNvCxnSpPr>
            <a:cxnSpLocks/>
          </p:cNvCxnSpPr>
          <p:nvPr/>
        </p:nvCxnSpPr>
        <p:spPr bwMode="auto">
          <a:xfrm>
            <a:off x="1200059" y="3348059"/>
            <a:ext cx="0" cy="349739"/>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FD1A68B5-C85D-A378-2A7C-97B1F6D63E23}"/>
              </a:ext>
            </a:extLst>
          </p:cNvPr>
          <p:cNvCxnSpPr>
            <a:cxnSpLocks/>
          </p:cNvCxnSpPr>
          <p:nvPr/>
        </p:nvCxnSpPr>
        <p:spPr bwMode="auto">
          <a:xfrm>
            <a:off x="5162182" y="4114825"/>
            <a:ext cx="0" cy="543144"/>
          </a:xfrm>
          <a:prstGeom prst="line">
            <a:avLst/>
          </a:prstGeom>
          <a:solidFill>
            <a:schemeClr val="accent1"/>
          </a:solidFill>
          <a:ln w="12700" cap="sq" cmpd="sng" algn="ctr">
            <a:solidFill>
              <a:schemeClr val="tx1"/>
            </a:solidFill>
            <a:prstDash val="solid"/>
            <a:miter lim="800000"/>
            <a:headEnd type="none" w="sm" len="sm"/>
            <a:tailEnd type="none" w="sm" len="sm"/>
          </a:ln>
          <a:effectLst/>
        </p:spPr>
      </p:cxnSp>
      <p:sp>
        <p:nvSpPr>
          <p:cNvPr id="32" name="TextBox 31">
            <a:extLst>
              <a:ext uri="{FF2B5EF4-FFF2-40B4-BE49-F238E27FC236}">
                <a16:creationId xmlns:a16="http://schemas.microsoft.com/office/drawing/2014/main" id="{F26D4398-2ABB-BEF1-D33D-4747A5454170}"/>
              </a:ext>
            </a:extLst>
          </p:cNvPr>
          <p:cNvSpPr txBox="1"/>
          <p:nvPr/>
        </p:nvSpPr>
        <p:spPr>
          <a:xfrm>
            <a:off x="411046" y="3779160"/>
            <a:ext cx="1709149" cy="1938992"/>
          </a:xfrm>
          <a:prstGeom prst="rect">
            <a:avLst/>
          </a:prstGeom>
          <a:noFill/>
          <a:ln>
            <a:noFill/>
          </a:ln>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Times New Roman"/>
                <a:ea typeface="+mn-ea"/>
                <a:cs typeface="+mn-cs"/>
              </a:rPr>
              <a:t>المودالية</a:t>
            </a:r>
            <a:r>
              <a:rPr kumimoji="0" lang="ar-JO" sz="1200" b="0" i="0" u="none" strike="noStrike" kern="1200" cap="none" spc="0" normalizeH="0" baseline="0" noProof="0" dirty="0">
                <a:ln>
                  <a:noFill/>
                </a:ln>
                <a:solidFill>
                  <a:srgbClr val="000000"/>
                </a:solidFill>
                <a:effectLst/>
                <a:uLnTx/>
                <a:uFillTx/>
                <a:latin typeface="Times New Roman"/>
                <a:ea typeface="+mn-ea"/>
                <a:cs typeface="+mn-cs"/>
              </a:rPr>
              <a:t> </a:t>
            </a: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ar-JO" sz="1200" b="0" i="0" u="none" strike="noStrike" kern="1200" cap="none" spc="0" normalizeH="0" baseline="0" noProof="0" dirty="0">
                <a:ln>
                  <a:noFill/>
                </a:ln>
                <a:solidFill>
                  <a:srgbClr val="000000"/>
                </a:solidFill>
                <a:effectLst/>
                <a:uLnTx/>
                <a:uFillTx/>
                <a:latin typeface="Times New Roman"/>
                <a:ea typeface="+mn-ea"/>
                <a:cs typeface="+mn-cs"/>
              </a:rPr>
              <a:t>تحمل وجهة النظر بأن الله موجود كشخص واحد ظهر في التاريخ بعدّة أساليب مستخدمًا أسماء مختلفة. فالآب والابن والروح القدس هم أسماء مختلفة لنفس الشخص. فبالتالي، الآب ولد في بيت لحم وصُلب في الجلجثة، ولكن في وقت دُعي يسوع.  </a:t>
            </a:r>
            <a:endParaRPr kumimoji="0" lang="en-US" sz="12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36" name="TextBox 35">
            <a:extLst>
              <a:ext uri="{FF2B5EF4-FFF2-40B4-BE49-F238E27FC236}">
                <a16:creationId xmlns:a16="http://schemas.microsoft.com/office/drawing/2014/main" id="{17FECAD1-9A4B-57FC-55C8-61C1E5820A4E}"/>
              </a:ext>
            </a:extLst>
          </p:cNvPr>
          <p:cNvSpPr txBox="1"/>
          <p:nvPr/>
        </p:nvSpPr>
        <p:spPr>
          <a:xfrm>
            <a:off x="139954" y="5911354"/>
            <a:ext cx="2119320" cy="523220"/>
          </a:xfrm>
          <a:prstGeom prst="rect">
            <a:avLst/>
          </a:prstGeom>
          <a:noFill/>
          <a:ln>
            <a:solidFill>
              <a:schemeClr val="tx1"/>
            </a:solidFill>
          </a:ln>
        </p:spPr>
        <p:txBody>
          <a:bodyPr wrap="square" rtlCol="0">
            <a:spAutoFit/>
          </a:bodyPr>
          <a:lstStyle>
            <a:defPPr>
              <a:defRPr lang="en-US"/>
            </a:defPPr>
            <a:lvl1pPr algn="r">
              <a:defRPr sz="1400"/>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1400" b="0" i="0" u="none" strike="noStrike" kern="1200" cap="none" spc="0" normalizeH="0" baseline="0" noProof="0" dirty="0">
                <a:ln>
                  <a:noFill/>
                </a:ln>
                <a:solidFill>
                  <a:srgbClr val="000000"/>
                </a:solidFill>
                <a:effectLst/>
                <a:uLnTx/>
                <a:uFillTx/>
                <a:latin typeface="Times New Roman"/>
                <a:ea typeface="+mn-ea"/>
                <a:cs typeface="+mn-cs"/>
              </a:rPr>
              <a:t>تعلّم حاليًا من المسيحيين من  قبل الكنيسة الأسقفية المتحدّة. </a:t>
            </a:r>
            <a:endParaRPr kumimoji="0" lang="en-US" sz="14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38" name="TextBox 37">
            <a:extLst>
              <a:ext uri="{FF2B5EF4-FFF2-40B4-BE49-F238E27FC236}">
                <a16:creationId xmlns:a16="http://schemas.microsoft.com/office/drawing/2014/main" id="{55C84D2C-D6E5-E245-AD3E-B13B18630003}"/>
              </a:ext>
            </a:extLst>
          </p:cNvPr>
          <p:cNvSpPr txBox="1"/>
          <p:nvPr/>
        </p:nvSpPr>
        <p:spPr>
          <a:xfrm>
            <a:off x="2249385" y="3779160"/>
            <a:ext cx="1173162" cy="1938992"/>
          </a:xfrm>
          <a:prstGeom prst="rect">
            <a:avLst/>
          </a:prstGeom>
          <a:noFill/>
          <a:ln>
            <a:noFill/>
          </a:ln>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Times New Roman"/>
                <a:ea typeface="+mn-ea"/>
                <a:cs typeface="+mn-cs"/>
              </a:rPr>
              <a:t>الديناميكية</a:t>
            </a:r>
            <a:r>
              <a:rPr kumimoji="0" lang="ar-JO" sz="1200" b="0" i="0" u="none" strike="noStrike" kern="1200" cap="none" spc="0" normalizeH="0" baseline="0" noProof="0" dirty="0">
                <a:ln>
                  <a:noFill/>
                </a:ln>
                <a:solidFill>
                  <a:srgbClr val="000000"/>
                </a:solidFill>
                <a:effectLst/>
                <a:uLnTx/>
                <a:uFillTx/>
                <a:latin typeface="Times New Roman"/>
                <a:ea typeface="+mn-ea"/>
                <a:cs typeface="+mn-cs"/>
              </a:rPr>
              <a:t>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1200" b="0" i="0" u="none" strike="noStrike" kern="1200" cap="none" spc="0" normalizeH="0" baseline="0" noProof="0" dirty="0">
                <a:ln>
                  <a:noFill/>
                </a:ln>
                <a:solidFill>
                  <a:srgbClr val="000000"/>
                </a:solidFill>
                <a:effectLst/>
                <a:uLnTx/>
                <a:uFillTx/>
                <a:latin typeface="Times New Roman"/>
                <a:ea typeface="+mn-ea"/>
                <a:cs typeface="+mn-cs"/>
              </a:rPr>
              <a:t>تعلّم هذه الهرطقة أن يسوع ليس الله ولكنّه رجل مميّز أصبح أو (تم تبنّيه) ابن الله (في العادة يُظن أن هذا حدث في المعمودية) (لكن شهود يهوة يقولون إنه ولد ابن الله) </a:t>
            </a:r>
          </a:p>
        </p:txBody>
      </p:sp>
      <p:sp>
        <p:nvSpPr>
          <p:cNvPr id="40" name="TextBox 39">
            <a:extLst>
              <a:ext uri="{FF2B5EF4-FFF2-40B4-BE49-F238E27FC236}">
                <a16:creationId xmlns:a16="http://schemas.microsoft.com/office/drawing/2014/main" id="{342174A9-CC7A-DDC7-F663-1F6D4385C37D}"/>
              </a:ext>
            </a:extLst>
          </p:cNvPr>
          <p:cNvSpPr txBox="1"/>
          <p:nvPr/>
        </p:nvSpPr>
        <p:spPr>
          <a:xfrm>
            <a:off x="2383598" y="5911354"/>
            <a:ext cx="1173155" cy="523220"/>
          </a:xfrm>
          <a:prstGeom prst="rect">
            <a:avLst/>
          </a:prstGeom>
          <a:noFill/>
          <a:ln>
            <a:solidFill>
              <a:schemeClr val="tx1"/>
            </a:solidFill>
          </a:ln>
        </p:spPr>
        <p:txBody>
          <a:bodyPr wrap="square" rtlCol="0">
            <a:spAutoFit/>
          </a:bodyPr>
          <a:lstStyle>
            <a:defPPr>
              <a:defRPr lang="en-US"/>
            </a:defPPr>
            <a:lvl1pPr algn="r">
              <a:defRPr sz="1400"/>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1400" b="0" i="0" u="none" strike="noStrike" kern="1200" cap="none" spc="0" normalizeH="0" baseline="0" noProof="0" dirty="0">
                <a:ln>
                  <a:noFill/>
                </a:ln>
                <a:solidFill>
                  <a:srgbClr val="000000"/>
                </a:solidFill>
                <a:effectLst/>
                <a:uLnTx/>
                <a:uFillTx/>
                <a:latin typeface="Times New Roman"/>
                <a:ea typeface="+mn-ea"/>
                <a:cs typeface="+mn-cs"/>
              </a:rPr>
              <a:t>تعلّم حاليًا من قبل شهود يهوه</a:t>
            </a:r>
            <a:endParaRPr kumimoji="0" lang="en-US" sz="1400" b="0" i="0" u="none" strike="noStrike" kern="1200" cap="none" spc="0" normalizeH="0" baseline="0" noProof="0" dirty="0">
              <a:ln>
                <a:noFill/>
              </a:ln>
              <a:solidFill>
                <a:srgbClr val="000000"/>
              </a:solidFill>
              <a:effectLst/>
              <a:uLnTx/>
              <a:uFillTx/>
              <a:latin typeface="Times New Roman"/>
              <a:ea typeface="+mn-ea"/>
              <a:cs typeface="+mn-cs"/>
            </a:endParaRPr>
          </a:p>
        </p:txBody>
      </p:sp>
      <p:cxnSp>
        <p:nvCxnSpPr>
          <p:cNvPr id="42" name="Straight Connector 41">
            <a:extLst>
              <a:ext uri="{FF2B5EF4-FFF2-40B4-BE49-F238E27FC236}">
                <a16:creationId xmlns:a16="http://schemas.microsoft.com/office/drawing/2014/main" id="{46EA733C-9AD6-5541-78EA-D9CFBB2CCCEE}"/>
              </a:ext>
            </a:extLst>
          </p:cNvPr>
          <p:cNvCxnSpPr>
            <a:cxnSpLocks/>
          </p:cNvCxnSpPr>
          <p:nvPr/>
        </p:nvCxnSpPr>
        <p:spPr bwMode="auto">
          <a:xfrm>
            <a:off x="2851076" y="5663502"/>
            <a:ext cx="0" cy="183759"/>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E3F3E293-4D13-BFB8-2072-5936D8BB2D36}"/>
              </a:ext>
            </a:extLst>
          </p:cNvPr>
          <p:cNvCxnSpPr>
            <a:cxnSpLocks/>
          </p:cNvCxnSpPr>
          <p:nvPr/>
        </p:nvCxnSpPr>
        <p:spPr bwMode="auto">
          <a:xfrm>
            <a:off x="2851076" y="3348059"/>
            <a:ext cx="0" cy="349739"/>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360BA869-7D58-EE53-74BB-D2783A88A299}"/>
              </a:ext>
            </a:extLst>
          </p:cNvPr>
          <p:cNvCxnSpPr>
            <a:cxnSpLocks/>
          </p:cNvCxnSpPr>
          <p:nvPr/>
        </p:nvCxnSpPr>
        <p:spPr bwMode="auto">
          <a:xfrm>
            <a:off x="1199614" y="5663502"/>
            <a:ext cx="0" cy="183759"/>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0248F84D-1C52-1693-88AF-B4F6A7583F24}"/>
              </a:ext>
            </a:extLst>
          </p:cNvPr>
          <p:cNvSpPr txBox="1"/>
          <p:nvPr/>
        </p:nvSpPr>
        <p:spPr>
          <a:xfrm>
            <a:off x="1664070" y="235802"/>
            <a:ext cx="6412701" cy="971260"/>
          </a:xfrm>
          <a:prstGeom prst="rect">
            <a:avLst/>
          </a:prstGeom>
          <a:solidFill>
            <a:srgbClr val="373D6C"/>
          </a:solidFill>
          <a:ln>
            <a:noFill/>
          </a:ln>
        </p:spPr>
        <p:txBody>
          <a:bodyPr vert="horz" wrap="square" lIns="92075" tIns="46038" rIns="92075" bIns="46038" numCol="1" anchor="ctr" anchorCtr="0" compatLnSpc="1">
            <a:prstTxWarp prst="textNoShape">
              <a:avLst/>
            </a:prstTxWarp>
          </a:bodyPr>
          <a:lstStyle>
            <a:lvl1pPr algn="ctr" fontAlgn="base">
              <a:spcBef>
                <a:spcPct val="0"/>
              </a:spcBef>
              <a:spcAft>
                <a:spcPct val="0"/>
              </a:spcAft>
              <a:defRPr sz="4400">
                <a:solidFill>
                  <a:srgbClr val="FFCC00"/>
                </a:solidFill>
                <a:latin typeface="Optima ExtraBlack" charset="0"/>
                <a:ea typeface="ＭＳ Ｐゴシック" charset="0"/>
                <a:cs typeface="ＭＳ Ｐゴシック" charset="0"/>
              </a:defRPr>
            </a:lvl1pPr>
            <a:lvl2pPr algn="ctr"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2pPr>
            <a:lvl3pPr algn="ctr"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3pPr>
            <a:lvl4pPr algn="ctr"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4pPr>
            <a:lvl5pPr algn="ctr"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5pPr>
            <a:lvl6pPr marL="457200" algn="ctr" fontAlgn="base">
              <a:spcBef>
                <a:spcPct val="0"/>
              </a:spcBef>
              <a:spcAft>
                <a:spcPct val="0"/>
              </a:spcAft>
              <a:defRPr sz="4400">
                <a:solidFill>
                  <a:schemeClr val="tx2"/>
                </a:solidFill>
                <a:latin typeface="Times New Roman" pitchFamily="-111" charset="0"/>
              </a:defRPr>
            </a:lvl6pPr>
            <a:lvl7pPr marL="914400" algn="ctr" fontAlgn="base">
              <a:spcBef>
                <a:spcPct val="0"/>
              </a:spcBef>
              <a:spcAft>
                <a:spcPct val="0"/>
              </a:spcAft>
              <a:defRPr sz="4400">
                <a:solidFill>
                  <a:schemeClr val="tx2"/>
                </a:solidFill>
                <a:latin typeface="Times New Roman" pitchFamily="-111" charset="0"/>
              </a:defRPr>
            </a:lvl7pPr>
            <a:lvl8pPr marL="1371600" algn="ctr" fontAlgn="base">
              <a:spcBef>
                <a:spcPct val="0"/>
              </a:spcBef>
              <a:spcAft>
                <a:spcPct val="0"/>
              </a:spcAft>
              <a:defRPr sz="4400">
                <a:solidFill>
                  <a:schemeClr val="tx2"/>
                </a:solidFill>
                <a:latin typeface="Times New Roman" pitchFamily="-111" charset="0"/>
              </a:defRPr>
            </a:lvl8pPr>
            <a:lvl9pPr marL="1828800" algn="ctr" fontAlgn="base">
              <a:spcBef>
                <a:spcPct val="0"/>
              </a:spcBef>
              <a:spcAft>
                <a:spcPct val="0"/>
              </a:spcAft>
              <a:defRPr sz="4400">
                <a:solidFill>
                  <a:schemeClr val="tx2"/>
                </a:solidFill>
                <a:latin typeface="Times New Roman" pitchFamily="-111"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ar-JO" sz="4400" b="0" i="0" u="none" strike="noStrike" kern="1200" cap="none" spc="0" normalizeH="0" baseline="0" noProof="0" dirty="0">
                <a:ln>
                  <a:noFill/>
                </a:ln>
                <a:solidFill>
                  <a:srgbClr val="FFCC00"/>
                </a:solidFill>
                <a:effectLst/>
                <a:uLnTx/>
                <a:uFillTx/>
                <a:latin typeface="Optima ExtraBlack" charset="0"/>
                <a:ea typeface="ＭＳ Ｐゴシック" charset="0"/>
              </a:rPr>
              <a:t>وجهات نظر مختلفة عن الله </a:t>
            </a:r>
            <a:endParaRPr kumimoji="0" lang="en-US" sz="4400" b="0" i="0" u="none" strike="noStrike" kern="1200" cap="none" spc="0" normalizeH="0" baseline="0" noProof="0" dirty="0">
              <a:ln>
                <a:noFill/>
              </a:ln>
              <a:solidFill>
                <a:srgbClr val="FFCC00"/>
              </a:solidFill>
              <a:effectLst/>
              <a:uLnTx/>
              <a:uFillTx/>
              <a:latin typeface="Optima ExtraBlack" charset="0"/>
              <a:ea typeface="ＭＳ Ｐゴシック" charset="0"/>
            </a:endParaRPr>
          </a:p>
        </p:txBody>
      </p:sp>
      <p:cxnSp>
        <p:nvCxnSpPr>
          <p:cNvPr id="20" name="Straight Connector 19">
            <a:extLst>
              <a:ext uri="{FF2B5EF4-FFF2-40B4-BE49-F238E27FC236}">
                <a16:creationId xmlns:a16="http://schemas.microsoft.com/office/drawing/2014/main" id="{BCC7510D-4CE4-1B13-4102-B9FAE6276C05}"/>
              </a:ext>
            </a:extLst>
          </p:cNvPr>
          <p:cNvCxnSpPr>
            <a:cxnSpLocks/>
          </p:cNvCxnSpPr>
          <p:nvPr/>
        </p:nvCxnSpPr>
        <p:spPr bwMode="auto">
          <a:xfrm>
            <a:off x="8006982" y="3302028"/>
            <a:ext cx="0" cy="543144"/>
          </a:xfrm>
          <a:prstGeom prst="line">
            <a:avLst/>
          </a:prstGeom>
          <a:solidFill>
            <a:schemeClr val="accent1"/>
          </a:solidFill>
          <a:ln w="12700" cap="sq" cmpd="sng" algn="ctr">
            <a:solidFill>
              <a:schemeClr val="tx1"/>
            </a:solidFill>
            <a:prstDash val="solid"/>
            <a:miter lim="800000"/>
            <a:headEnd type="none" w="sm" len="sm"/>
            <a:tailEnd type="none" w="sm" len="sm"/>
          </a:ln>
          <a:effectLst/>
        </p:spPr>
      </p:cxnSp>
    </p:spTree>
    <p:extLst>
      <p:ext uri="{BB962C8B-B14F-4D97-AF65-F5344CB8AC3E}">
        <p14:creationId xmlns:p14="http://schemas.microsoft.com/office/powerpoint/2010/main" val="3669301347"/>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
            <a:extLst>
              <a:ext uri="{FF2B5EF4-FFF2-40B4-BE49-F238E27FC236}">
                <a16:creationId xmlns:a16="http://schemas.microsoft.com/office/drawing/2014/main" id="{87AA4B23-FB43-D94C-BFEE-0D2032E6CDF0}"/>
              </a:ext>
            </a:extLst>
          </p:cNvPr>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201729" name="Group 2"/>
          <p:cNvGrpSpPr>
            <a:grpSpLocks/>
          </p:cNvGrpSpPr>
          <p:nvPr/>
        </p:nvGrpSpPr>
        <p:grpSpPr bwMode="auto">
          <a:xfrm>
            <a:off x="-36798" y="10160"/>
            <a:ext cx="9180798" cy="6858000"/>
            <a:chOff x="-23" y="0"/>
            <a:chExt cx="5879" cy="4429"/>
          </a:xfrm>
        </p:grpSpPr>
        <p:sp>
          <p:nvSpPr>
            <p:cNvPr id="178179" name="Rectangle 3"/>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mn-ea"/>
                <a:cs typeface="+mn-cs"/>
              </a:endParaRPr>
            </a:p>
          </p:txBody>
        </p:sp>
        <p:sp>
          <p:nvSpPr>
            <p:cNvPr id="178180" name="Rectangle 4"/>
            <p:cNvSpPr>
              <a:spLocks noChangeArrowheads="1"/>
            </p:cNvSpPr>
            <p:nvPr/>
          </p:nvSpPr>
          <p:spPr bwMode="auto">
            <a:xfrm>
              <a:off x="-23"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mn-ea"/>
                <a:cs typeface="+mn-cs"/>
              </a:endParaRPr>
            </a:p>
          </p:txBody>
        </p:sp>
      </p:grpSp>
      <p:grpSp>
        <p:nvGrpSpPr>
          <p:cNvPr id="201730" name="Group 5"/>
          <p:cNvGrpSpPr>
            <a:grpSpLocks/>
          </p:cNvGrpSpPr>
          <p:nvPr/>
        </p:nvGrpSpPr>
        <p:grpSpPr bwMode="auto">
          <a:xfrm>
            <a:off x="1905000" y="1181100"/>
            <a:ext cx="5219700" cy="5219700"/>
            <a:chOff x="1200" y="696"/>
            <a:chExt cx="3288" cy="3288"/>
          </a:xfrm>
        </p:grpSpPr>
        <p:sp>
          <p:nvSpPr>
            <p:cNvPr id="178182" name="Oval 6"/>
            <p:cNvSpPr>
              <a:spLocks noChangeArrowheads="1"/>
            </p:cNvSpPr>
            <p:nvPr/>
          </p:nvSpPr>
          <p:spPr bwMode="auto">
            <a:xfrm>
              <a:off x="1200" y="696"/>
              <a:ext cx="3288" cy="3288"/>
            </a:xfrm>
            <a:prstGeom prst="ellipse">
              <a:avLst/>
            </a:prstGeom>
            <a:noFill/>
            <a:ln w="57150">
              <a:solidFill>
                <a:schemeClr val="bg1"/>
              </a:solidFill>
              <a:round/>
              <a:headEnd/>
              <a:tailEnd/>
            </a:ln>
            <a:effectLst>
              <a:outerShdw blurRad="63500" dist="38099" dir="2700000" algn="ctr" rotWithShape="0">
                <a:schemeClr val="tx1">
                  <a:alpha val="74998"/>
                </a:schemeClr>
              </a:outerShdw>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mn-ea"/>
                <a:cs typeface="+mn-cs"/>
              </a:endParaRPr>
            </a:p>
          </p:txBody>
        </p:sp>
        <p:sp>
          <p:nvSpPr>
            <p:cNvPr id="178183" name="Oval 7"/>
            <p:cNvSpPr>
              <a:spLocks noChangeArrowheads="1"/>
            </p:cNvSpPr>
            <p:nvPr/>
          </p:nvSpPr>
          <p:spPr bwMode="auto">
            <a:xfrm>
              <a:off x="1500" y="996"/>
              <a:ext cx="2688" cy="2688"/>
            </a:xfrm>
            <a:prstGeom prst="ellipse">
              <a:avLst/>
            </a:prstGeom>
            <a:noFill/>
            <a:ln w="57150">
              <a:solidFill>
                <a:schemeClr val="bg1"/>
              </a:solidFill>
              <a:round/>
              <a:headEnd/>
              <a:tailEnd/>
            </a:ln>
            <a:effectLst>
              <a:outerShdw blurRad="63500" dist="38099" dir="2700000" algn="ctr" rotWithShape="0">
                <a:schemeClr val="tx1">
                  <a:alpha val="74998"/>
                </a:schemeClr>
              </a:outerShdw>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mn-ea"/>
                <a:cs typeface="+mn-cs"/>
              </a:endParaRPr>
            </a:p>
          </p:txBody>
        </p:sp>
      </p:grpSp>
      <p:sp>
        <p:nvSpPr>
          <p:cNvPr id="178184" name="AutoShape 8"/>
          <p:cNvSpPr>
            <a:spLocks noChangeArrowheads="1"/>
          </p:cNvSpPr>
          <p:nvPr/>
        </p:nvSpPr>
        <p:spPr bwMode="auto">
          <a:xfrm>
            <a:off x="1733550" y="633413"/>
            <a:ext cx="5791200" cy="4749800"/>
          </a:xfrm>
          <a:prstGeom prst="triangle">
            <a:avLst>
              <a:gd name="adj" fmla="val 50000"/>
            </a:avLst>
          </a:prstGeom>
          <a:gradFill rotWithShape="1">
            <a:gsLst>
              <a:gs pos="0">
                <a:schemeClr val="tx2"/>
              </a:gs>
              <a:gs pos="100000">
                <a:srgbClr val="660066"/>
              </a:gs>
            </a:gsLst>
            <a:path path="shape">
              <a:fillToRect l="50000" t="50000" r="50000" b="50000"/>
            </a:path>
          </a:gradFill>
          <a:ln w="76200">
            <a:solidFill>
              <a:srgbClr val="CC0000"/>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mn-ea"/>
              <a:cs typeface="+mn-cs"/>
            </a:endParaRPr>
          </a:p>
        </p:txBody>
      </p:sp>
      <p:sp>
        <p:nvSpPr>
          <p:cNvPr id="201732" name="Text Box 9"/>
          <p:cNvSpPr txBox="1">
            <a:spLocks noChangeArrowheads="1"/>
          </p:cNvSpPr>
          <p:nvPr/>
        </p:nvSpPr>
        <p:spPr bwMode="auto">
          <a:xfrm>
            <a:off x="3581400" y="3810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l" defTabSz="457200" rtl="0" eaLnBrk="1" fontAlgn="auto" latinLnBrk="0" hangingPunct="1">
              <a:lnSpc>
                <a:spcPct val="100000"/>
              </a:lnSpc>
              <a:spcBef>
                <a:spcPct val="50000"/>
              </a:spcBef>
              <a:spcAft>
                <a:spcPts val="0"/>
              </a:spcAft>
              <a:buClrTx/>
              <a:buSzTx/>
              <a:buFontTx/>
              <a:buChar char="•"/>
              <a:tabLst/>
              <a:defRPr/>
            </a:pPr>
            <a:endParaRPr kumimoji="0" lang="en-US" sz="2400" b="0" i="0" u="none" strike="noStrike" kern="1200" cap="none" spc="0" normalizeH="0" baseline="0" noProof="0" dirty="0">
              <a:ln>
                <a:noFill/>
              </a:ln>
              <a:solidFill>
                <a:srgbClr val="000000"/>
              </a:solidFill>
              <a:effectLst/>
              <a:uLnTx/>
              <a:uFillTx/>
              <a:latin typeface="Times New Roman" charset="0"/>
              <a:ea typeface="ＭＳ Ｐゴシック" charset="0"/>
            </a:endParaRPr>
          </a:p>
        </p:txBody>
      </p:sp>
      <p:sp>
        <p:nvSpPr>
          <p:cNvPr id="178186" name="Rectangle 10"/>
          <p:cNvSpPr>
            <a:spLocks noChangeArrowheads="1"/>
          </p:cNvSpPr>
          <p:nvPr/>
        </p:nvSpPr>
        <p:spPr bwMode="auto">
          <a:xfrm rot="1619911">
            <a:off x="4668838" y="4179888"/>
            <a:ext cx="2133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mn-ea"/>
              <a:cs typeface="+mn-cs"/>
            </a:endParaRPr>
          </a:p>
        </p:txBody>
      </p:sp>
      <p:sp>
        <p:nvSpPr>
          <p:cNvPr id="178187" name="Rectangle 11"/>
          <p:cNvSpPr>
            <a:spLocks noChangeArrowheads="1"/>
          </p:cNvSpPr>
          <p:nvPr/>
        </p:nvSpPr>
        <p:spPr bwMode="auto">
          <a:xfrm rot="-1572683">
            <a:off x="2895600" y="4038600"/>
            <a:ext cx="1752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mn-ea"/>
              <a:cs typeface="+mn-cs"/>
            </a:endParaRPr>
          </a:p>
        </p:txBody>
      </p:sp>
      <p:sp>
        <p:nvSpPr>
          <p:cNvPr id="178188" name="Rectangle 12"/>
          <p:cNvSpPr>
            <a:spLocks noChangeArrowheads="1"/>
          </p:cNvSpPr>
          <p:nvPr/>
        </p:nvSpPr>
        <p:spPr bwMode="auto">
          <a:xfrm rot="5400000">
            <a:off x="3771900" y="2324100"/>
            <a:ext cx="1752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mn-ea"/>
              <a:cs typeface="+mn-cs"/>
            </a:endParaRPr>
          </a:p>
        </p:txBody>
      </p:sp>
      <p:sp>
        <p:nvSpPr>
          <p:cNvPr id="178189" name="AutoShape 13"/>
          <p:cNvSpPr>
            <a:spLocks noChangeArrowheads="1"/>
          </p:cNvSpPr>
          <p:nvPr/>
        </p:nvSpPr>
        <p:spPr bwMode="auto">
          <a:xfrm rot="50350481">
            <a:off x="6060282" y="4298156"/>
            <a:ext cx="1695450" cy="1493837"/>
          </a:xfrm>
          <a:prstGeom prst="triangle">
            <a:avLst>
              <a:gd name="adj" fmla="val 50000"/>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mn-ea"/>
              <a:cs typeface="+mn-cs"/>
            </a:endParaRPr>
          </a:p>
        </p:txBody>
      </p:sp>
      <p:sp>
        <p:nvSpPr>
          <p:cNvPr id="178190" name="Text Box 14"/>
          <p:cNvSpPr txBox="1">
            <a:spLocks noChangeArrowheads="1"/>
          </p:cNvSpPr>
          <p:nvPr/>
        </p:nvSpPr>
        <p:spPr bwMode="auto">
          <a:xfrm>
            <a:off x="4114800" y="2117725"/>
            <a:ext cx="1066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mn-ea"/>
                <a:cs typeface="+mn-cs"/>
              </a:rPr>
              <a:t>هو</a:t>
            </a:r>
            <a:endParaRPr kumimoji="0" lang="en-US" sz="4000" b="1" i="1" u="none" strike="noStrike" kern="1200" cap="none" spc="0" normalizeH="0" baseline="0" noProof="0" dirty="0">
              <a:ln>
                <a:noFill/>
              </a:ln>
              <a:solidFill>
                <a:srgbClr val="FFFFFF"/>
              </a:solidFill>
              <a:effectLst/>
              <a:uLnTx/>
              <a:uFillTx/>
              <a:latin typeface="Times New Roman" pitchFamily="-112" charset="0"/>
              <a:ea typeface="+mn-ea"/>
              <a:cs typeface="+mn-cs"/>
            </a:endParaRPr>
          </a:p>
        </p:txBody>
      </p:sp>
      <p:sp>
        <p:nvSpPr>
          <p:cNvPr id="178191" name="AutoShape 15"/>
          <p:cNvSpPr>
            <a:spLocks noChangeArrowheads="1"/>
          </p:cNvSpPr>
          <p:nvPr/>
        </p:nvSpPr>
        <p:spPr bwMode="auto">
          <a:xfrm rot="14452042">
            <a:off x="1507332" y="4242594"/>
            <a:ext cx="1747837" cy="1571625"/>
          </a:xfrm>
          <a:prstGeom prst="triangle">
            <a:avLst>
              <a:gd name="adj" fmla="val 50000"/>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mn-ea"/>
              <a:cs typeface="+mn-cs"/>
            </a:endParaRPr>
          </a:p>
        </p:txBody>
      </p:sp>
      <p:sp>
        <p:nvSpPr>
          <p:cNvPr id="178192" name="Text Box 16"/>
          <p:cNvSpPr txBox="1">
            <a:spLocks noChangeArrowheads="1"/>
          </p:cNvSpPr>
          <p:nvPr/>
        </p:nvSpPr>
        <p:spPr bwMode="auto">
          <a:xfrm>
            <a:off x="5608638" y="4030663"/>
            <a:ext cx="1066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mn-ea"/>
                <a:cs typeface="+mn-cs"/>
              </a:rPr>
              <a:t>هو</a:t>
            </a:r>
            <a:endParaRPr kumimoji="0" lang="en-US" sz="4000" b="1" i="1" u="none" strike="noStrike" kern="1200" cap="none" spc="0" normalizeH="0" baseline="0" noProof="0" dirty="0">
              <a:ln>
                <a:noFill/>
              </a:ln>
              <a:solidFill>
                <a:srgbClr val="FFFFFF"/>
              </a:solidFill>
              <a:effectLst/>
              <a:uLnTx/>
              <a:uFillTx/>
              <a:latin typeface="Times New Roman" pitchFamily="-112" charset="0"/>
              <a:ea typeface="+mn-ea"/>
              <a:cs typeface="+mn-cs"/>
            </a:endParaRPr>
          </a:p>
        </p:txBody>
      </p:sp>
      <p:sp>
        <p:nvSpPr>
          <p:cNvPr id="178193" name="Text Box 17"/>
          <p:cNvSpPr txBox="1">
            <a:spLocks noChangeArrowheads="1"/>
          </p:cNvSpPr>
          <p:nvPr/>
        </p:nvSpPr>
        <p:spPr bwMode="auto">
          <a:xfrm>
            <a:off x="2667000" y="4030663"/>
            <a:ext cx="1066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mn-ea"/>
                <a:cs typeface="+mn-cs"/>
              </a:rPr>
              <a:t>هو</a:t>
            </a:r>
            <a:endParaRPr kumimoji="0" lang="en-US" sz="4000" b="1" i="1" u="none" strike="noStrike" kern="1200" cap="none" spc="0" normalizeH="0" baseline="0" noProof="0" dirty="0">
              <a:ln>
                <a:noFill/>
              </a:ln>
              <a:solidFill>
                <a:srgbClr val="FFFFFF"/>
              </a:solidFill>
              <a:effectLst/>
              <a:uLnTx/>
              <a:uFillTx/>
              <a:latin typeface="Times New Roman" pitchFamily="-112" charset="0"/>
              <a:ea typeface="+mn-ea"/>
              <a:cs typeface="+mn-cs"/>
            </a:endParaRPr>
          </a:p>
        </p:txBody>
      </p:sp>
      <p:sp>
        <p:nvSpPr>
          <p:cNvPr id="178194" name="Text Box 18"/>
          <p:cNvSpPr txBox="1">
            <a:spLocks noChangeArrowheads="1"/>
          </p:cNvSpPr>
          <p:nvPr/>
        </p:nvSpPr>
        <p:spPr bwMode="auto">
          <a:xfrm>
            <a:off x="1905000" y="4708525"/>
            <a:ext cx="1828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mn-ea"/>
                <a:cs typeface="+mn-cs"/>
              </a:rPr>
              <a:t>الابن</a:t>
            </a:r>
            <a:endParaRPr kumimoji="0" lang="en-US" sz="4000" b="1" i="1" u="none" strike="noStrike" kern="1200" cap="none" spc="0" normalizeH="0" baseline="0" noProof="0" dirty="0">
              <a:ln>
                <a:noFill/>
              </a:ln>
              <a:solidFill>
                <a:srgbClr val="FFFFFF"/>
              </a:solidFill>
              <a:effectLst/>
              <a:uLnTx/>
              <a:uFillTx/>
              <a:latin typeface="Times New Roman" pitchFamily="-112" charset="0"/>
              <a:ea typeface="+mn-ea"/>
              <a:cs typeface="+mn-cs"/>
            </a:endParaRPr>
          </a:p>
        </p:txBody>
      </p:sp>
      <p:sp>
        <p:nvSpPr>
          <p:cNvPr id="178195" name="AutoShape 19"/>
          <p:cNvSpPr>
            <a:spLocks noChangeArrowheads="1"/>
          </p:cNvSpPr>
          <p:nvPr/>
        </p:nvSpPr>
        <p:spPr bwMode="auto">
          <a:xfrm>
            <a:off x="3624263" y="615950"/>
            <a:ext cx="2016125" cy="1612900"/>
          </a:xfrm>
          <a:prstGeom prst="triangle">
            <a:avLst>
              <a:gd name="adj" fmla="val 50977"/>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mn-ea"/>
              <a:cs typeface="+mn-cs"/>
            </a:endParaRPr>
          </a:p>
        </p:txBody>
      </p:sp>
      <p:grpSp>
        <p:nvGrpSpPr>
          <p:cNvPr id="4" name="Group 20"/>
          <p:cNvGrpSpPr>
            <a:grpSpLocks/>
          </p:cNvGrpSpPr>
          <p:nvPr/>
        </p:nvGrpSpPr>
        <p:grpSpPr bwMode="auto">
          <a:xfrm>
            <a:off x="3629025" y="2862263"/>
            <a:ext cx="1981200" cy="1752600"/>
            <a:chOff x="2286" y="1803"/>
            <a:chExt cx="1248" cy="1104"/>
          </a:xfrm>
        </p:grpSpPr>
        <p:sp>
          <p:nvSpPr>
            <p:cNvPr id="178197" name="AutoShape 21"/>
            <p:cNvSpPr>
              <a:spLocks noChangeArrowheads="1"/>
            </p:cNvSpPr>
            <p:nvPr/>
          </p:nvSpPr>
          <p:spPr bwMode="auto">
            <a:xfrm>
              <a:off x="2286" y="1803"/>
              <a:ext cx="1248" cy="1104"/>
            </a:xfrm>
            <a:prstGeom prst="irregularSeal1">
              <a:avLst/>
            </a:prstGeom>
            <a:gradFill rotWithShape="1">
              <a:gsLst>
                <a:gs pos="0">
                  <a:schemeClr val="tx2"/>
                </a:gs>
                <a:gs pos="100000">
                  <a:srgbClr val="660066"/>
                </a:gs>
              </a:gsLst>
              <a:path path="shape">
                <a:fillToRect l="50000" t="50000" r="50000" b="50000"/>
              </a:path>
            </a:gradFill>
            <a:ln w="57150">
              <a:solidFill>
                <a:srgbClr val="CC0000"/>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mn-ea"/>
                <a:cs typeface="+mn-cs"/>
              </a:endParaRPr>
            </a:p>
          </p:txBody>
        </p:sp>
        <p:sp>
          <p:nvSpPr>
            <p:cNvPr id="178198" name="Text Box 22"/>
            <p:cNvSpPr txBox="1">
              <a:spLocks noChangeArrowheads="1"/>
            </p:cNvSpPr>
            <p:nvPr/>
          </p:nvSpPr>
          <p:spPr bwMode="auto">
            <a:xfrm>
              <a:off x="2448" y="2112"/>
              <a:ext cx="86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mn-ea"/>
                  <a:cs typeface="+mn-cs"/>
                </a:rPr>
                <a:t>الله</a:t>
              </a:r>
              <a:endParaRPr kumimoji="0" lang="en-US" sz="4000" b="1" i="1" u="none" strike="noStrike" kern="1200" cap="none" spc="0" normalizeH="0" baseline="0" noProof="0" dirty="0">
                <a:ln>
                  <a:noFill/>
                </a:ln>
                <a:solidFill>
                  <a:srgbClr val="FFFFFF"/>
                </a:solidFill>
                <a:effectLst/>
                <a:uLnTx/>
                <a:uFillTx/>
                <a:latin typeface="Times New Roman" pitchFamily="-112" charset="0"/>
                <a:ea typeface="+mn-ea"/>
                <a:cs typeface="+mn-cs"/>
              </a:endParaRPr>
            </a:p>
          </p:txBody>
        </p:sp>
      </p:grpSp>
      <p:sp>
        <p:nvSpPr>
          <p:cNvPr id="178199" name="Text Box 23"/>
          <p:cNvSpPr txBox="1">
            <a:spLocks noChangeArrowheads="1"/>
          </p:cNvSpPr>
          <p:nvPr/>
        </p:nvSpPr>
        <p:spPr bwMode="auto">
          <a:xfrm>
            <a:off x="3714750" y="1508125"/>
            <a:ext cx="1828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mn-ea"/>
                <a:cs typeface="+mn-cs"/>
              </a:rPr>
              <a:t>الآب</a:t>
            </a:r>
            <a:endParaRPr kumimoji="0" lang="en-US" sz="4000" b="1" i="1" u="none" strike="noStrike" kern="1200" cap="none" spc="0" normalizeH="0" baseline="0" noProof="0" dirty="0">
              <a:ln>
                <a:noFill/>
              </a:ln>
              <a:solidFill>
                <a:srgbClr val="FFFFFF"/>
              </a:solidFill>
              <a:effectLst/>
              <a:uLnTx/>
              <a:uFillTx/>
              <a:latin typeface="Times New Roman" pitchFamily="-112" charset="0"/>
              <a:ea typeface="+mn-ea"/>
              <a:cs typeface="+mn-cs"/>
            </a:endParaRPr>
          </a:p>
        </p:txBody>
      </p:sp>
      <p:sp>
        <p:nvSpPr>
          <p:cNvPr id="178200" name="Text Box 24"/>
          <p:cNvSpPr txBox="1">
            <a:spLocks noChangeArrowheads="1"/>
          </p:cNvSpPr>
          <p:nvPr/>
        </p:nvSpPr>
        <p:spPr bwMode="auto">
          <a:xfrm>
            <a:off x="5486400" y="4708525"/>
            <a:ext cx="1828800" cy="40011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2000" b="1" i="1" u="none" strike="noStrike" kern="1200" cap="none" spc="0" normalizeH="0" baseline="0" noProof="0" dirty="0">
                <a:ln>
                  <a:noFill/>
                </a:ln>
                <a:solidFill>
                  <a:srgbClr val="FFFFFF"/>
                </a:solidFill>
                <a:effectLst/>
                <a:uLnTx/>
                <a:uFillTx/>
                <a:latin typeface="Times New Roman" pitchFamily="-112" charset="0"/>
                <a:ea typeface="+mn-ea"/>
                <a:cs typeface="+mn-cs"/>
              </a:rPr>
              <a:t>الروح القدس</a:t>
            </a:r>
            <a:endParaRPr kumimoji="0" lang="en-US" sz="2000" b="1" i="1" u="none" strike="noStrike" kern="1200" cap="none" spc="0" normalizeH="0" baseline="0" noProof="0" dirty="0">
              <a:ln>
                <a:noFill/>
              </a:ln>
              <a:solidFill>
                <a:srgbClr val="FFFFFF"/>
              </a:solidFill>
              <a:effectLst/>
              <a:uLnTx/>
              <a:uFillTx/>
              <a:latin typeface="Times New Roman" pitchFamily="-112" charset="0"/>
              <a:ea typeface="+mn-ea"/>
              <a:cs typeface="+mn-cs"/>
            </a:endParaRPr>
          </a:p>
        </p:txBody>
      </p:sp>
      <p:sp>
        <p:nvSpPr>
          <p:cNvPr id="178201" name="WordArt 25"/>
          <p:cNvSpPr>
            <a:spLocks noChangeArrowheads="1" noChangeShapeType="1" noTextEdit="1"/>
          </p:cNvSpPr>
          <p:nvPr/>
        </p:nvSpPr>
        <p:spPr bwMode="auto">
          <a:xfrm rot="-3731304">
            <a:off x="1997076" y="2557462"/>
            <a:ext cx="1066800" cy="276225"/>
          </a:xfrm>
          <a:prstGeom prst="rect">
            <a:avLst/>
          </a:prstGeom>
        </p:spPr>
        <p:txBody>
          <a:bodyPr spcFirstLastPara="1" wrap="none" fromWordArt="1">
            <a:prstTxWarp prst="textArchUp">
              <a:avLst>
                <a:gd name="adj" fmla="val 1080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1800" b="1" i="0" u="none" strike="noStrike" kern="10" cap="none" spc="0" normalizeH="0" baseline="0" noProof="0" dirty="0">
                <a:ln w="9525">
                  <a:solidFill>
                    <a:srgbClr val="000000"/>
                  </a:solidFill>
                  <a:round/>
                  <a:headEnd/>
                  <a:tailEnd/>
                </a:ln>
                <a:solidFill>
                  <a:srgbClr val="FFFFFF"/>
                </a:solidFill>
                <a:effectLst/>
                <a:uLnTx/>
                <a:uFillTx/>
                <a:latin typeface="Times New Roman"/>
                <a:ea typeface="Times New Roman"/>
                <a:cs typeface="Times New Roman"/>
              </a:rPr>
              <a:t>ليس هو</a:t>
            </a:r>
            <a:endParaRPr kumimoji="0" lang="en-US" sz="1800" b="1" i="0" u="none" strike="noStrike" kern="10" cap="none" spc="0" normalizeH="0" baseline="0" noProof="0" dirty="0">
              <a:ln w="9525">
                <a:solidFill>
                  <a:srgbClr val="000000"/>
                </a:solidFill>
                <a:round/>
                <a:headEnd/>
                <a:tailEnd/>
              </a:ln>
              <a:solidFill>
                <a:srgbClr val="FFFFFF"/>
              </a:solidFill>
              <a:effectLst/>
              <a:uLnTx/>
              <a:uFillTx/>
              <a:latin typeface="Times New Roman"/>
              <a:ea typeface="Times New Roman"/>
              <a:cs typeface="Times New Roman"/>
            </a:endParaRPr>
          </a:p>
        </p:txBody>
      </p:sp>
      <p:sp>
        <p:nvSpPr>
          <p:cNvPr id="178202" name="WordArt 26"/>
          <p:cNvSpPr>
            <a:spLocks noChangeArrowheads="1" noChangeShapeType="1" noTextEdit="1"/>
          </p:cNvSpPr>
          <p:nvPr/>
        </p:nvSpPr>
        <p:spPr bwMode="auto">
          <a:xfrm rot="3668274">
            <a:off x="5957888" y="2557462"/>
            <a:ext cx="1066800" cy="276225"/>
          </a:xfrm>
          <a:prstGeom prst="rect">
            <a:avLst/>
          </a:prstGeom>
        </p:spPr>
        <p:txBody>
          <a:bodyPr spcFirstLastPara="1" wrap="none" fromWordArt="1">
            <a:prstTxWarp prst="textArchUp">
              <a:avLst>
                <a:gd name="adj" fmla="val 1080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1800" b="1" i="0" u="none" strike="noStrike" kern="10" cap="none" spc="0" normalizeH="0" baseline="0" noProof="0" dirty="0">
                <a:ln w="9525">
                  <a:solidFill>
                    <a:srgbClr val="000000"/>
                  </a:solidFill>
                  <a:round/>
                  <a:headEnd/>
                  <a:tailEnd/>
                </a:ln>
                <a:solidFill>
                  <a:srgbClr val="FFFFFF"/>
                </a:solidFill>
                <a:effectLst/>
                <a:uLnTx/>
                <a:uFillTx/>
                <a:latin typeface="Times New Roman"/>
                <a:ea typeface="Times New Roman"/>
                <a:cs typeface="Times New Roman"/>
              </a:rPr>
              <a:t>ليس هو</a:t>
            </a:r>
            <a:endParaRPr kumimoji="0" lang="en-US" sz="1800" b="1" i="0" u="none" strike="noStrike" kern="10" cap="none" spc="0" normalizeH="0" baseline="0" noProof="0" dirty="0">
              <a:ln w="9525">
                <a:solidFill>
                  <a:srgbClr val="000000"/>
                </a:solidFill>
                <a:round/>
                <a:headEnd/>
                <a:tailEnd/>
              </a:ln>
              <a:solidFill>
                <a:srgbClr val="FFFFFF"/>
              </a:solidFill>
              <a:effectLst/>
              <a:uLnTx/>
              <a:uFillTx/>
              <a:latin typeface="Times New Roman"/>
              <a:ea typeface="Times New Roman"/>
              <a:cs typeface="Times New Roman"/>
            </a:endParaRPr>
          </a:p>
        </p:txBody>
      </p:sp>
      <p:sp>
        <p:nvSpPr>
          <p:cNvPr id="178203" name="WordArt 27"/>
          <p:cNvSpPr>
            <a:spLocks noChangeArrowheads="1" noChangeShapeType="1" noTextEdit="1"/>
          </p:cNvSpPr>
          <p:nvPr/>
        </p:nvSpPr>
        <p:spPr bwMode="auto">
          <a:xfrm>
            <a:off x="4038600" y="5972175"/>
            <a:ext cx="1119188" cy="204788"/>
          </a:xfrm>
          <a:prstGeom prst="rect">
            <a:avLst/>
          </a:prstGeom>
        </p:spPr>
        <p:txBody>
          <a:bodyPr spcFirstLastPara="1" wrap="none" fromWordArt="1">
            <a:prstTxWarp prst="textArchDown">
              <a:avLst>
                <a:gd name="adj" fmla="val 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1800" b="1" i="0" u="none" strike="noStrike" kern="10" cap="none" spc="0" normalizeH="0" baseline="0" noProof="0" dirty="0">
                <a:ln w="9525">
                  <a:solidFill>
                    <a:srgbClr val="000000"/>
                  </a:solidFill>
                  <a:round/>
                  <a:headEnd/>
                  <a:tailEnd/>
                </a:ln>
                <a:solidFill>
                  <a:srgbClr val="FFFFFF"/>
                </a:solidFill>
                <a:effectLst/>
                <a:uLnTx/>
                <a:uFillTx/>
                <a:latin typeface="Times New Roman"/>
                <a:ea typeface="Times New Roman"/>
                <a:cs typeface="Times New Roman"/>
              </a:rPr>
              <a:t>ليس هو</a:t>
            </a:r>
            <a:endParaRPr kumimoji="0" lang="en-US" sz="1800" b="1" i="0" u="none" strike="noStrike" kern="10" cap="none" spc="0" normalizeH="0" baseline="0" noProof="0" dirty="0">
              <a:ln w="9525">
                <a:solidFill>
                  <a:srgbClr val="000000"/>
                </a:solidFill>
                <a:round/>
                <a:headEnd/>
                <a:tailEnd/>
              </a:ln>
              <a:solidFill>
                <a:srgbClr val="FFFFFF"/>
              </a:solidFill>
              <a:effectLst/>
              <a:uLnTx/>
              <a:uFillTx/>
              <a:latin typeface="Times New Roman"/>
              <a:ea typeface="Times New Roman"/>
              <a:cs typeface="Times New Roman"/>
            </a:endParaRPr>
          </a:p>
        </p:txBody>
      </p:sp>
      <p:sp>
        <p:nvSpPr>
          <p:cNvPr id="178204" name="Text Box 28"/>
          <p:cNvSpPr txBox="1">
            <a:spLocks noChangeArrowheads="1"/>
          </p:cNvSpPr>
          <p:nvPr/>
        </p:nvSpPr>
        <p:spPr bwMode="auto">
          <a:xfrm>
            <a:off x="0" y="6508576"/>
            <a:ext cx="5943600" cy="3048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Times New Roman" pitchFamily="-112" charset="0"/>
                <a:ea typeface="+mn-ea"/>
                <a:cs typeface="+mn-cs"/>
              </a:rPr>
              <a:t>واين هاوس، مخططات اللاهوت والعقيدة المسيحية، ص. 45</a:t>
            </a:r>
            <a:endParaRPr kumimoji="0" lang="en-US" sz="1400" b="1" i="0" u="none" strike="noStrike" kern="1200" cap="none" spc="0" normalizeH="0" baseline="0" noProof="0" dirty="0">
              <a:ln>
                <a:noFill/>
              </a:ln>
              <a:solidFill>
                <a:srgbClr val="FFFFFF"/>
              </a:solidFill>
              <a:effectLst/>
              <a:uLnTx/>
              <a:uFillTx/>
              <a:latin typeface="Times New Roman" pitchFamily="-112" charset="0"/>
              <a:ea typeface="+mn-ea"/>
              <a:cs typeface="+mn-cs"/>
            </a:endParaRPr>
          </a:p>
        </p:txBody>
      </p:sp>
      <p:sp>
        <p:nvSpPr>
          <p:cNvPr id="201750" name="Title 28"/>
          <p:cNvSpPr>
            <a:spLocks noGrp="1"/>
          </p:cNvSpPr>
          <p:nvPr>
            <p:ph type="title" idx="4294967295"/>
          </p:nvPr>
        </p:nvSpPr>
        <p:spPr>
          <a:xfrm>
            <a:off x="0" y="182563"/>
            <a:ext cx="8229600" cy="769937"/>
          </a:xfrm>
          <a:noFill/>
          <a:ln w="9525">
            <a:noFill/>
            <a:miter lim="800000"/>
            <a:headEnd/>
            <a:tailEnd/>
          </a:ln>
          <a:effectLst>
            <a:outerShdw blurRad="63500" dist="38099" dir="2700000" algn="ctr" rotWithShape="0">
              <a:schemeClr val="tx1">
                <a:alpha val="74998"/>
              </a:schemeClr>
            </a:outerShdw>
          </a:effectLst>
        </p:spPr>
        <p:txBody>
          <a:bodyPr>
            <a:spAutoFit/>
          </a:bodyPr>
          <a:lstStyle/>
          <a:p>
            <a:pPr algn="l" eaLnBrk="1" hangingPunct="1"/>
            <a:r>
              <a:rPr lang="ar-JO" b="1" i="1" kern="1200" dirty="0">
                <a:solidFill>
                  <a:schemeClr val="bg1"/>
                </a:solidFill>
                <a:latin typeface="Times New Roman" pitchFamily="-112" charset="0"/>
                <a:ea typeface="+mn-ea"/>
                <a:cs typeface="+mn-cs"/>
              </a:rPr>
              <a:t>الثالوث</a:t>
            </a:r>
            <a:endParaRPr lang="en-US" b="1" i="1" kern="1200" dirty="0">
              <a:solidFill>
                <a:schemeClr val="bg1"/>
              </a:solidFill>
              <a:latin typeface="Times New Roman" pitchFamily="-112" charset="0"/>
              <a:ea typeface="+mn-ea"/>
              <a:cs typeface="+mn-cs"/>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8204"/>
                                        </p:tgtEl>
                                        <p:attrNameLst>
                                          <p:attrName>style.visibility</p:attrName>
                                        </p:attrNameLst>
                                      </p:cBhvr>
                                      <p:to>
                                        <p:strVal val="visible"/>
                                      </p:to>
                                    </p:set>
                                    <p:animEffect transition="in" filter="fade">
                                      <p:cBhvr>
                                        <p:cTn id="7" dur="2000"/>
                                        <p:tgtEl>
                                          <p:spTgt spid="178204"/>
                                        </p:tgtEl>
                                      </p:cBhvr>
                                    </p:animEffect>
                                  </p:childTnLst>
                                </p:cTn>
                              </p:par>
                            </p:childTnLst>
                          </p:cTn>
                        </p:par>
                        <p:par>
                          <p:cTn id="8" fill="hold" nodeType="afterGroup">
                            <p:stCondLst>
                              <p:cond delay="2000"/>
                            </p:stCondLst>
                            <p:childTnLst>
                              <p:par>
                                <p:cTn id="9" presetID="53"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8199"/>
                                        </p:tgtEl>
                                        <p:attrNameLst>
                                          <p:attrName>style.visibility</p:attrName>
                                        </p:attrNameLst>
                                      </p:cBhvr>
                                      <p:to>
                                        <p:strVal val="visible"/>
                                      </p:to>
                                    </p:set>
                                    <p:animEffect transition="in" filter="fade">
                                      <p:cBhvr>
                                        <p:cTn id="18" dur="2000"/>
                                        <p:tgtEl>
                                          <p:spTgt spid="178199"/>
                                        </p:tgtEl>
                                      </p:cBhvr>
                                    </p:animEffect>
                                  </p:childTnLst>
                                </p:cTn>
                              </p:par>
                            </p:childTnLst>
                          </p:cTn>
                        </p:par>
                        <p:par>
                          <p:cTn id="19" fill="hold" nodeType="afterGroup">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78195"/>
                                        </p:tgtEl>
                                        <p:attrNameLst>
                                          <p:attrName>style.visibility</p:attrName>
                                        </p:attrNameLst>
                                      </p:cBhvr>
                                      <p:to>
                                        <p:strVal val="visible"/>
                                      </p:to>
                                    </p:set>
                                    <p:animEffect transition="in" filter="fade">
                                      <p:cBhvr>
                                        <p:cTn id="22" dur="2000"/>
                                        <p:tgtEl>
                                          <p:spTgt spid="178195"/>
                                        </p:tgtEl>
                                      </p:cBhvr>
                                    </p:animEffect>
                                  </p:childTnLst>
                                </p:cTn>
                              </p:par>
                            </p:childTnLst>
                          </p:cTn>
                        </p:par>
                        <p:par>
                          <p:cTn id="23" fill="hold" nodeType="afterGroup">
                            <p:stCondLst>
                              <p:cond delay="4000"/>
                            </p:stCondLst>
                            <p:childTnLst>
                              <p:par>
                                <p:cTn id="24" presetID="10" presetClass="entr" presetSubtype="0" fill="hold" grpId="0" nodeType="afterEffect">
                                  <p:stCondLst>
                                    <p:cond delay="0"/>
                                  </p:stCondLst>
                                  <p:childTnLst>
                                    <p:set>
                                      <p:cBhvr>
                                        <p:cTn id="25" dur="1" fill="hold">
                                          <p:stCondLst>
                                            <p:cond delay="0"/>
                                          </p:stCondLst>
                                        </p:cTn>
                                        <p:tgtEl>
                                          <p:spTgt spid="178190"/>
                                        </p:tgtEl>
                                        <p:attrNameLst>
                                          <p:attrName>style.visibility</p:attrName>
                                        </p:attrNameLst>
                                      </p:cBhvr>
                                      <p:to>
                                        <p:strVal val="visible"/>
                                      </p:to>
                                    </p:set>
                                    <p:animEffect transition="in" filter="fade">
                                      <p:cBhvr>
                                        <p:cTn id="26" dur="2000"/>
                                        <p:tgtEl>
                                          <p:spTgt spid="178190"/>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78188"/>
                                        </p:tgtEl>
                                        <p:attrNameLst>
                                          <p:attrName>style.visibility</p:attrName>
                                        </p:attrNameLst>
                                      </p:cBhvr>
                                      <p:to>
                                        <p:strVal val="visible"/>
                                      </p:to>
                                    </p:set>
                                    <p:animEffect transition="in" filter="wipe(up)">
                                      <p:cBhvr>
                                        <p:cTn id="29" dur="500"/>
                                        <p:tgtEl>
                                          <p:spTgt spid="17818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8194"/>
                                        </p:tgtEl>
                                        <p:attrNameLst>
                                          <p:attrName>style.visibility</p:attrName>
                                        </p:attrNameLst>
                                      </p:cBhvr>
                                      <p:to>
                                        <p:strVal val="visible"/>
                                      </p:to>
                                    </p:set>
                                    <p:animEffect transition="in" filter="fade">
                                      <p:cBhvr>
                                        <p:cTn id="34" dur="2000"/>
                                        <p:tgtEl>
                                          <p:spTgt spid="178194"/>
                                        </p:tgtEl>
                                      </p:cBhvr>
                                    </p:animEffect>
                                  </p:childTnLst>
                                </p:cTn>
                              </p:par>
                            </p:childTnLst>
                          </p:cTn>
                        </p:par>
                        <p:par>
                          <p:cTn id="35" fill="hold" nodeType="afterGroup">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178191"/>
                                        </p:tgtEl>
                                        <p:attrNameLst>
                                          <p:attrName>style.visibility</p:attrName>
                                        </p:attrNameLst>
                                      </p:cBhvr>
                                      <p:to>
                                        <p:strVal val="visible"/>
                                      </p:to>
                                    </p:set>
                                    <p:animEffect transition="in" filter="fade">
                                      <p:cBhvr>
                                        <p:cTn id="38" dur="2000"/>
                                        <p:tgtEl>
                                          <p:spTgt spid="178191"/>
                                        </p:tgtEl>
                                      </p:cBhvr>
                                    </p:animEffect>
                                  </p:childTnLst>
                                </p:cTn>
                              </p:par>
                            </p:childTnLst>
                          </p:cTn>
                        </p:par>
                        <p:par>
                          <p:cTn id="39" fill="hold" nodeType="afterGroup">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78193"/>
                                        </p:tgtEl>
                                        <p:attrNameLst>
                                          <p:attrName>style.visibility</p:attrName>
                                        </p:attrNameLst>
                                      </p:cBhvr>
                                      <p:to>
                                        <p:strVal val="visible"/>
                                      </p:to>
                                    </p:set>
                                    <p:animEffect transition="in" filter="fade">
                                      <p:cBhvr>
                                        <p:cTn id="42" dur="2000"/>
                                        <p:tgtEl>
                                          <p:spTgt spid="17819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78187"/>
                                        </p:tgtEl>
                                        <p:attrNameLst>
                                          <p:attrName>style.visibility</p:attrName>
                                        </p:attrNameLst>
                                      </p:cBhvr>
                                      <p:to>
                                        <p:strVal val="visible"/>
                                      </p:to>
                                    </p:set>
                                    <p:animEffect transition="in" filter="wipe(left)">
                                      <p:cBhvr>
                                        <p:cTn id="45" dur="500"/>
                                        <p:tgtEl>
                                          <p:spTgt spid="17818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78200"/>
                                        </p:tgtEl>
                                        <p:attrNameLst>
                                          <p:attrName>style.visibility</p:attrName>
                                        </p:attrNameLst>
                                      </p:cBhvr>
                                      <p:to>
                                        <p:strVal val="visible"/>
                                      </p:to>
                                    </p:set>
                                    <p:animEffect transition="in" filter="fade">
                                      <p:cBhvr>
                                        <p:cTn id="50" dur="2000"/>
                                        <p:tgtEl>
                                          <p:spTgt spid="178200"/>
                                        </p:tgtEl>
                                      </p:cBhvr>
                                    </p:animEffect>
                                  </p:childTnLst>
                                </p:cTn>
                              </p:par>
                            </p:childTnLst>
                          </p:cTn>
                        </p:par>
                        <p:par>
                          <p:cTn id="51" fill="hold" nodeType="afterGroup">
                            <p:stCondLst>
                              <p:cond delay="2000"/>
                            </p:stCondLst>
                            <p:childTnLst>
                              <p:par>
                                <p:cTn id="52" presetID="10" presetClass="entr" presetSubtype="0" fill="hold" grpId="0" nodeType="afterEffect">
                                  <p:stCondLst>
                                    <p:cond delay="0"/>
                                  </p:stCondLst>
                                  <p:childTnLst>
                                    <p:set>
                                      <p:cBhvr>
                                        <p:cTn id="53" dur="1" fill="hold">
                                          <p:stCondLst>
                                            <p:cond delay="0"/>
                                          </p:stCondLst>
                                        </p:cTn>
                                        <p:tgtEl>
                                          <p:spTgt spid="178189"/>
                                        </p:tgtEl>
                                        <p:attrNameLst>
                                          <p:attrName>style.visibility</p:attrName>
                                        </p:attrNameLst>
                                      </p:cBhvr>
                                      <p:to>
                                        <p:strVal val="visible"/>
                                      </p:to>
                                    </p:set>
                                    <p:animEffect transition="in" filter="fade">
                                      <p:cBhvr>
                                        <p:cTn id="54" dur="2000"/>
                                        <p:tgtEl>
                                          <p:spTgt spid="178189"/>
                                        </p:tgtEl>
                                      </p:cBhvr>
                                    </p:animEffect>
                                  </p:childTnLst>
                                </p:cTn>
                              </p:par>
                            </p:childTnLst>
                          </p:cTn>
                        </p:par>
                        <p:par>
                          <p:cTn id="55" fill="hold" nodeType="afterGroup">
                            <p:stCondLst>
                              <p:cond delay="4000"/>
                            </p:stCondLst>
                            <p:childTnLst>
                              <p:par>
                                <p:cTn id="56" presetID="10" presetClass="entr" presetSubtype="0" fill="hold" grpId="0" nodeType="afterEffect">
                                  <p:stCondLst>
                                    <p:cond delay="0"/>
                                  </p:stCondLst>
                                  <p:childTnLst>
                                    <p:set>
                                      <p:cBhvr>
                                        <p:cTn id="57" dur="1" fill="hold">
                                          <p:stCondLst>
                                            <p:cond delay="0"/>
                                          </p:stCondLst>
                                        </p:cTn>
                                        <p:tgtEl>
                                          <p:spTgt spid="178192"/>
                                        </p:tgtEl>
                                        <p:attrNameLst>
                                          <p:attrName>style.visibility</p:attrName>
                                        </p:attrNameLst>
                                      </p:cBhvr>
                                      <p:to>
                                        <p:strVal val="visible"/>
                                      </p:to>
                                    </p:set>
                                    <p:animEffect transition="in" filter="fade">
                                      <p:cBhvr>
                                        <p:cTn id="58" dur="2000"/>
                                        <p:tgtEl>
                                          <p:spTgt spid="178192"/>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178186"/>
                                        </p:tgtEl>
                                        <p:attrNameLst>
                                          <p:attrName>style.visibility</p:attrName>
                                        </p:attrNameLst>
                                      </p:cBhvr>
                                      <p:to>
                                        <p:strVal val="visible"/>
                                      </p:to>
                                    </p:set>
                                    <p:animEffect transition="in" filter="wipe(right)">
                                      <p:cBhvr>
                                        <p:cTn id="61" dur="500"/>
                                        <p:tgtEl>
                                          <p:spTgt spid="178186"/>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78201"/>
                                        </p:tgtEl>
                                        <p:attrNameLst>
                                          <p:attrName>style.visibility</p:attrName>
                                        </p:attrNameLst>
                                      </p:cBhvr>
                                      <p:to>
                                        <p:strVal val="visible"/>
                                      </p:to>
                                    </p:set>
                                    <p:animEffect transition="in" filter="fade">
                                      <p:cBhvr>
                                        <p:cTn id="66" dur="2000"/>
                                        <p:tgtEl>
                                          <p:spTgt spid="178201"/>
                                        </p:tgtEl>
                                      </p:cBhvr>
                                    </p:animEffect>
                                  </p:childTnLst>
                                </p:cTn>
                              </p:par>
                            </p:childTnLst>
                          </p:cTn>
                        </p:par>
                        <p:par>
                          <p:cTn id="67" fill="hold" nodeType="afterGroup">
                            <p:stCondLst>
                              <p:cond delay="2000"/>
                            </p:stCondLst>
                            <p:childTnLst>
                              <p:par>
                                <p:cTn id="68" presetID="10" presetClass="entr" presetSubtype="0" fill="hold" grpId="0" nodeType="afterEffect">
                                  <p:stCondLst>
                                    <p:cond delay="2500"/>
                                  </p:stCondLst>
                                  <p:childTnLst>
                                    <p:set>
                                      <p:cBhvr>
                                        <p:cTn id="69" dur="1" fill="hold">
                                          <p:stCondLst>
                                            <p:cond delay="0"/>
                                          </p:stCondLst>
                                        </p:cTn>
                                        <p:tgtEl>
                                          <p:spTgt spid="178203"/>
                                        </p:tgtEl>
                                        <p:attrNameLst>
                                          <p:attrName>style.visibility</p:attrName>
                                        </p:attrNameLst>
                                      </p:cBhvr>
                                      <p:to>
                                        <p:strVal val="visible"/>
                                      </p:to>
                                    </p:set>
                                    <p:animEffect transition="in" filter="fade">
                                      <p:cBhvr>
                                        <p:cTn id="70" dur="2000"/>
                                        <p:tgtEl>
                                          <p:spTgt spid="178203"/>
                                        </p:tgtEl>
                                      </p:cBhvr>
                                    </p:animEffect>
                                  </p:childTnLst>
                                </p:cTn>
                              </p:par>
                            </p:childTnLst>
                          </p:cTn>
                        </p:par>
                        <p:par>
                          <p:cTn id="71" fill="hold" nodeType="afterGroup">
                            <p:stCondLst>
                              <p:cond delay="6500"/>
                            </p:stCondLst>
                            <p:childTnLst>
                              <p:par>
                                <p:cTn id="72" presetID="10" presetClass="entr" presetSubtype="0" fill="hold" grpId="0" nodeType="afterEffect">
                                  <p:stCondLst>
                                    <p:cond delay="2500"/>
                                  </p:stCondLst>
                                  <p:childTnLst>
                                    <p:set>
                                      <p:cBhvr>
                                        <p:cTn id="73" dur="1" fill="hold">
                                          <p:stCondLst>
                                            <p:cond delay="0"/>
                                          </p:stCondLst>
                                        </p:cTn>
                                        <p:tgtEl>
                                          <p:spTgt spid="178202"/>
                                        </p:tgtEl>
                                        <p:attrNameLst>
                                          <p:attrName>style.visibility</p:attrName>
                                        </p:attrNameLst>
                                      </p:cBhvr>
                                      <p:to>
                                        <p:strVal val="visible"/>
                                      </p:to>
                                    </p:set>
                                    <p:animEffect transition="in" filter="fade">
                                      <p:cBhvr>
                                        <p:cTn id="74" dur="2000"/>
                                        <p:tgtEl>
                                          <p:spTgt spid="178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6" grpId="0" animBg="1"/>
      <p:bldP spid="178187" grpId="0" animBg="1"/>
      <p:bldP spid="178188" grpId="0" animBg="1"/>
      <p:bldP spid="178189" grpId="0" animBg="1"/>
      <p:bldP spid="178190" grpId="0"/>
      <p:bldP spid="178191" grpId="0" animBg="1"/>
      <p:bldP spid="178192" grpId="0"/>
      <p:bldP spid="178193" grpId="0"/>
      <p:bldP spid="178194" grpId="0"/>
      <p:bldP spid="178195" grpId="0" animBg="1"/>
      <p:bldP spid="178199" grpId="0"/>
      <p:bldP spid="178200" grpId="0"/>
      <p:bldP spid="178201" grpId="0" animBg="1"/>
      <p:bldP spid="178202" grpId="0" animBg="1"/>
      <p:bldP spid="178203" grpId="0" animBg="1"/>
      <p:bldP spid="17820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6"/>
          <p:cNvSpPr txBox="1">
            <a:spLocks noGrp="1"/>
          </p:cNvSpPr>
          <p:nvPr>
            <p:ph type="title"/>
          </p:nvPr>
        </p:nvSpPr>
        <p:spPr>
          <a:xfrm>
            <a:off x="0" y="0"/>
            <a:ext cx="9144000" cy="762000"/>
          </a:xfrm>
          <a:prstGeom prst="rect">
            <a:avLst/>
          </a:prstGeom>
          <a:solidFill>
            <a:srgbClr val="006600"/>
          </a:solidFill>
          <a:ln>
            <a:noFill/>
          </a:ln>
        </p:spPr>
        <p:txBody>
          <a:bodyPr spcFirstLastPara="1" wrap="square" lIns="91425" tIns="45700" rIns="91425" bIns="45700" anchor="ctr" anchorCtr="0">
            <a:noAutofit/>
          </a:bodyPr>
          <a:lstStyle/>
          <a:p>
            <a:pPr marL="0" lvl="0" indent="0" algn="ctr" rtl="1">
              <a:spcBef>
                <a:spcPts val="0"/>
              </a:spcBef>
              <a:spcAft>
                <a:spcPts val="0"/>
              </a:spcAft>
              <a:buNone/>
            </a:pPr>
            <a:r>
              <a:rPr lang="en-US" sz="3600" dirty="0">
                <a:solidFill>
                  <a:schemeClr val="lt1"/>
                </a:solidFill>
              </a:rPr>
              <a:t>الروح </a:t>
            </a:r>
            <a:r>
              <a:rPr lang="en-US" sz="3600" dirty="0" err="1">
                <a:solidFill>
                  <a:schemeClr val="lt1"/>
                </a:solidFill>
              </a:rPr>
              <a:t>القدس</a:t>
            </a:r>
            <a:r>
              <a:rPr lang="en-US" sz="3600" dirty="0">
                <a:solidFill>
                  <a:schemeClr val="lt1"/>
                </a:solidFill>
              </a:rPr>
              <a:t> </a:t>
            </a:r>
            <a:r>
              <a:rPr lang="en-US" sz="3600" dirty="0" err="1">
                <a:solidFill>
                  <a:schemeClr val="lt1"/>
                </a:solidFill>
              </a:rPr>
              <a:t>وعلاقته</a:t>
            </a:r>
            <a:r>
              <a:rPr lang="en-US" sz="3600" dirty="0">
                <a:solidFill>
                  <a:schemeClr val="lt1"/>
                </a:solidFill>
              </a:rPr>
              <a:t> </a:t>
            </a:r>
            <a:r>
              <a:rPr lang="en-US" sz="3600" dirty="0" err="1">
                <a:solidFill>
                  <a:schemeClr val="lt1"/>
                </a:solidFill>
              </a:rPr>
              <a:t>مع</a:t>
            </a:r>
            <a:r>
              <a:rPr lang="en-US" sz="3600" dirty="0">
                <a:solidFill>
                  <a:schemeClr val="lt1"/>
                </a:solidFill>
              </a:rPr>
              <a:t> </a:t>
            </a:r>
            <a:r>
              <a:rPr lang="en-US" sz="3600" dirty="0" err="1">
                <a:solidFill>
                  <a:schemeClr val="lt1"/>
                </a:solidFill>
              </a:rPr>
              <a:t>الإنسان</a:t>
            </a:r>
            <a:endParaRPr sz="3600" dirty="0">
              <a:solidFill>
                <a:srgbClr val="FFFFFF"/>
              </a:solidFill>
            </a:endParaRPr>
          </a:p>
        </p:txBody>
      </p:sp>
      <p:sp>
        <p:nvSpPr>
          <p:cNvPr id="231" name="Google Shape;231;p6"/>
          <p:cNvSpPr txBox="1"/>
          <p:nvPr/>
        </p:nvSpPr>
        <p:spPr>
          <a:xfrm>
            <a:off x="8305800" y="0"/>
            <a:ext cx="838200" cy="457200"/>
          </a:xfrm>
          <a:prstGeom prst="rect">
            <a:avLst/>
          </a:prstGeom>
          <a:noFill/>
          <a:ln>
            <a:noFill/>
          </a:ln>
          <a:effectLst>
            <a:outerShdw blurRad="63500" dist="38099" dir="2700000" algn="ctr" rotWithShape="0">
              <a:schemeClr val="dk2">
                <a:alpha val="74901"/>
              </a:scheme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FFFFFF"/>
                </a:solidFill>
                <a:effectLst/>
                <a:uLnTx/>
                <a:uFillTx/>
                <a:latin typeface="Arial"/>
                <a:ea typeface="Arial"/>
                <a:cs typeface="Arial"/>
                <a:sym typeface="Arial"/>
              </a:rPr>
              <a:t>ix</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aphicFrame>
        <p:nvGraphicFramePr>
          <p:cNvPr id="232" name="Google Shape;232;p6"/>
          <p:cNvGraphicFramePr/>
          <p:nvPr/>
        </p:nvGraphicFramePr>
        <p:xfrm>
          <a:off x="1" y="762000"/>
          <a:ext cx="9144000" cy="6595205"/>
        </p:xfrm>
        <a:graphic>
          <a:graphicData uri="http://schemas.openxmlformats.org/drawingml/2006/table">
            <a:tbl>
              <a:tblPr>
                <a:noFill/>
              </a:tblPr>
              <a:tblGrid>
                <a:gridCol w="4578119">
                  <a:extLst>
                    <a:ext uri="{9D8B030D-6E8A-4147-A177-3AD203B41FA5}">
                      <a16:colId xmlns:a16="http://schemas.microsoft.com/office/drawing/2014/main" val="20000"/>
                    </a:ext>
                  </a:extLst>
                </a:gridCol>
                <a:gridCol w="4565881">
                  <a:extLst>
                    <a:ext uri="{9D8B030D-6E8A-4147-A177-3AD203B41FA5}">
                      <a16:colId xmlns:a16="http://schemas.microsoft.com/office/drawing/2014/main" val="20001"/>
                    </a:ext>
                  </a:extLst>
                </a:gridCol>
              </a:tblGrid>
              <a:tr h="585565">
                <a:tc>
                  <a:txBody>
                    <a:bodyPr/>
                    <a:lstStyle/>
                    <a:p>
                      <a:pPr marL="0" lvl="0" indent="0" algn="ctr" rtl="1">
                        <a:spcBef>
                          <a:spcPts val="0"/>
                        </a:spcBef>
                        <a:spcAft>
                          <a:spcPts val="0"/>
                        </a:spcAft>
                        <a:buClr>
                          <a:schemeClr val="lt1"/>
                        </a:buClr>
                        <a:buSzPts val="3200"/>
                        <a:buFont typeface="Arial"/>
                        <a:buNone/>
                      </a:pPr>
                      <a:r>
                        <a:rPr lang="en-US" sz="3200" b="1" dirty="0" err="1">
                          <a:solidFill>
                            <a:schemeClr val="lt1"/>
                          </a:solidFill>
                          <a:latin typeface="Arial"/>
                          <a:ea typeface="Arial"/>
                          <a:cs typeface="Arial"/>
                          <a:sym typeface="Arial"/>
                        </a:rPr>
                        <a:t>العهد</a:t>
                      </a:r>
                      <a:r>
                        <a:rPr lang="en-US" sz="3200" b="1" dirty="0">
                          <a:solidFill>
                            <a:schemeClr val="lt1"/>
                          </a:solidFill>
                          <a:latin typeface="Arial"/>
                          <a:ea typeface="Arial"/>
                          <a:cs typeface="Arial"/>
                          <a:sym typeface="Arial"/>
                        </a:rPr>
                        <a:t> </a:t>
                      </a:r>
                      <a:r>
                        <a:rPr lang="en-US" sz="3200" b="1" dirty="0" err="1">
                          <a:solidFill>
                            <a:schemeClr val="lt1"/>
                          </a:solidFill>
                          <a:latin typeface="Arial"/>
                          <a:ea typeface="Arial"/>
                          <a:cs typeface="Arial"/>
                          <a:sym typeface="Arial"/>
                        </a:rPr>
                        <a:t>الجديد</a:t>
                      </a:r>
                      <a:endParaRPr sz="3200" b="1" dirty="0">
                        <a:solidFill>
                          <a:schemeClr val="lt1"/>
                        </a:solidFill>
                        <a:latin typeface="Arial"/>
                        <a:ea typeface="Arial"/>
                        <a:cs typeface="Arial"/>
                        <a:sym typeface="Arial"/>
                      </a:endParaRPr>
                    </a:p>
                  </a:txBody>
                  <a:tcPr marL="91450" marR="91450" marT="45725" marB="45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dk1"/>
                      </a:solidFill>
                      <a:prstDash val="solid"/>
                      <a:round/>
                      <a:headEnd type="none" w="sm" len="sm"/>
                      <a:tailEnd type="none" w="sm" len="sm"/>
                    </a:lnB>
                    <a:solidFill>
                      <a:srgbClr val="000090"/>
                    </a:solidFill>
                  </a:tcPr>
                </a:tc>
                <a:tc>
                  <a:txBody>
                    <a:bodyPr/>
                    <a:lstStyle/>
                    <a:p>
                      <a:pPr marL="0" lvl="0" indent="0" algn="ctr" rtl="1">
                        <a:spcBef>
                          <a:spcPts val="0"/>
                        </a:spcBef>
                        <a:spcAft>
                          <a:spcPts val="0"/>
                        </a:spcAft>
                        <a:buClr>
                          <a:schemeClr val="lt1"/>
                        </a:buClr>
                        <a:buSzPts val="3200"/>
                        <a:buFont typeface="Arial"/>
                        <a:buNone/>
                      </a:pPr>
                      <a:r>
                        <a:rPr lang="en-US" sz="3200" b="1">
                          <a:solidFill>
                            <a:schemeClr val="lt1"/>
                          </a:solidFill>
                          <a:latin typeface="Arial"/>
                          <a:ea typeface="Arial"/>
                          <a:cs typeface="Arial"/>
                          <a:sym typeface="Arial"/>
                        </a:rPr>
                        <a:t>العهد القديم</a:t>
                      </a:r>
                      <a:endParaRPr sz="3200" b="1">
                        <a:solidFill>
                          <a:schemeClr val="lt1"/>
                        </a:solidFill>
                        <a:latin typeface="Arial"/>
                        <a:ea typeface="Arial"/>
                        <a:cs typeface="Arial"/>
                        <a:sym typeface="Arial"/>
                      </a:endParaRPr>
                    </a:p>
                  </a:txBody>
                  <a:tcPr marL="91450" marR="91450" marT="45725" marB="45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dk1"/>
                      </a:solidFill>
                      <a:prstDash val="solid"/>
                      <a:round/>
                      <a:headEnd type="none" w="sm" len="sm"/>
                      <a:tailEnd type="none" w="sm" len="sm"/>
                    </a:lnB>
                    <a:solidFill>
                      <a:srgbClr val="000090"/>
                    </a:solidFill>
                  </a:tcPr>
                </a:tc>
                <a:extLst>
                  <a:ext uri="{0D108BD9-81ED-4DB2-BD59-A6C34878D82A}">
                    <a16:rowId xmlns:a16="http://schemas.microsoft.com/office/drawing/2014/main" val="10000"/>
                  </a:ext>
                </a:extLst>
              </a:tr>
              <a:tr h="1725845">
                <a:tc>
                  <a:txBody>
                    <a:bodyPr/>
                    <a:lstStyle/>
                    <a:p>
                      <a:pPr marL="0" lvl="0" indent="0" algn="r" rtl="1">
                        <a:spcBef>
                          <a:spcPts val="0"/>
                        </a:spcBef>
                        <a:spcAft>
                          <a:spcPts val="0"/>
                        </a:spcAft>
                        <a:buNone/>
                      </a:pPr>
                      <a:r>
                        <a:rPr lang="en-US" sz="3300" b="1" dirty="0" err="1"/>
                        <a:t>يسكن</a:t>
                      </a:r>
                      <a:r>
                        <a:rPr lang="en-US" sz="3300" b="1" dirty="0"/>
                        <a:t> </a:t>
                      </a:r>
                      <a:r>
                        <a:rPr lang="en-US" sz="3300" b="1" dirty="0" err="1"/>
                        <a:t>في</a:t>
                      </a:r>
                      <a:r>
                        <a:rPr lang="en-US" sz="3300" b="1" dirty="0"/>
                        <a:t> </a:t>
                      </a:r>
                      <a:r>
                        <a:rPr lang="en-US" sz="3300" b="1" dirty="0" err="1"/>
                        <a:t>جميع</a:t>
                      </a:r>
                      <a:r>
                        <a:rPr lang="en-US" sz="3300" b="1" dirty="0"/>
                        <a:t> </a:t>
                      </a:r>
                      <a:r>
                        <a:rPr lang="en-US" sz="3300" b="1" dirty="0" err="1"/>
                        <a:t>المؤمنين</a:t>
                      </a:r>
                      <a:r>
                        <a:rPr lang="en-US" sz="3300" b="1" dirty="0"/>
                        <a:t> </a:t>
                      </a:r>
                      <a:r>
                        <a:rPr lang="en-US" sz="3300" b="1" dirty="0" err="1"/>
                        <a:t>بالمسيح</a:t>
                      </a:r>
                      <a:r>
                        <a:rPr lang="ar-JO" sz="3300" b="1" dirty="0"/>
                        <a:t> (1ك</a:t>
                      </a:r>
                      <a:r>
                        <a:rPr lang="en-US" sz="3300" b="1" dirty="0" err="1"/>
                        <a:t>ورنثوس</a:t>
                      </a:r>
                      <a:r>
                        <a:rPr lang="ar-JO" sz="3300" b="1" dirty="0"/>
                        <a:t> 12: 13)</a:t>
                      </a:r>
                      <a:endParaRPr sz="3700" b="1" dirty="0"/>
                    </a:p>
                  </a:txBody>
                  <a:tcPr marL="50800" marR="50800"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bg1">
                        <a:lumMod val="85000"/>
                      </a:schemeClr>
                    </a:solidFill>
                  </a:tcPr>
                </a:tc>
                <a:tc>
                  <a:txBody>
                    <a:bodyPr/>
                    <a:lstStyle/>
                    <a:p>
                      <a:pPr marL="0" lvl="0" indent="0" algn="r" rtl="1">
                        <a:spcBef>
                          <a:spcPts val="0"/>
                        </a:spcBef>
                        <a:spcAft>
                          <a:spcPts val="0"/>
                        </a:spcAft>
                        <a:buClr>
                          <a:schemeClr val="dk1"/>
                        </a:buClr>
                        <a:buSzPts val="1100"/>
                        <a:buFont typeface="Arial"/>
                        <a:buNone/>
                      </a:pPr>
                      <a:r>
                        <a:rPr lang="en-US" sz="2800" b="1" dirty="0" err="1">
                          <a:latin typeface="Arial"/>
                          <a:ea typeface="Arial"/>
                          <a:cs typeface="Arial"/>
                          <a:sym typeface="Arial"/>
                        </a:rPr>
                        <a:t>سكن</a:t>
                      </a:r>
                      <a:r>
                        <a:rPr lang="en-US" sz="2800" b="1" dirty="0">
                          <a:latin typeface="Arial"/>
                          <a:ea typeface="Arial"/>
                          <a:cs typeface="Arial"/>
                          <a:sym typeface="Arial"/>
                        </a:rPr>
                        <a:t> </a:t>
                      </a:r>
                      <a:r>
                        <a:rPr lang="en-US" sz="2800" b="1" dirty="0" err="1">
                          <a:latin typeface="Arial"/>
                          <a:ea typeface="Arial"/>
                          <a:cs typeface="Arial"/>
                          <a:sym typeface="Arial"/>
                        </a:rPr>
                        <a:t>بعض</a:t>
                      </a:r>
                      <a:r>
                        <a:rPr lang="en-US" sz="2800" b="1" dirty="0">
                          <a:latin typeface="Arial"/>
                          <a:ea typeface="Arial"/>
                          <a:cs typeface="Arial"/>
                          <a:sym typeface="Arial"/>
                        </a:rPr>
                        <a:t> </a:t>
                      </a:r>
                      <a:r>
                        <a:rPr lang="en-US" sz="2800" b="1" dirty="0" err="1">
                          <a:latin typeface="Arial"/>
                          <a:ea typeface="Arial"/>
                          <a:cs typeface="Arial"/>
                          <a:sym typeface="Arial"/>
                        </a:rPr>
                        <a:t>رجال</a:t>
                      </a:r>
                      <a:r>
                        <a:rPr lang="en-US" sz="2800" b="1" dirty="0">
                          <a:latin typeface="Arial"/>
                          <a:ea typeface="Arial"/>
                          <a:cs typeface="Arial"/>
                          <a:sym typeface="Arial"/>
                        </a:rPr>
                        <a:t> </a:t>
                      </a:r>
                      <a:r>
                        <a:rPr lang="en-US" sz="2800" b="1" dirty="0" err="1">
                          <a:latin typeface="Arial"/>
                          <a:ea typeface="Arial"/>
                          <a:cs typeface="Arial"/>
                          <a:sym typeface="Arial"/>
                        </a:rPr>
                        <a:t>الله</a:t>
                      </a:r>
                      <a:r>
                        <a:rPr lang="en-US" sz="2800" b="1" dirty="0">
                          <a:latin typeface="Arial"/>
                          <a:ea typeface="Arial"/>
                          <a:cs typeface="Arial"/>
                          <a:sym typeface="Arial"/>
                        </a:rPr>
                        <a:t> </a:t>
                      </a:r>
                      <a:r>
                        <a:rPr lang="en-US" sz="2800" b="1" dirty="0" err="1">
                          <a:latin typeface="Arial"/>
                          <a:ea typeface="Arial"/>
                          <a:cs typeface="Arial"/>
                          <a:sym typeface="Arial"/>
                        </a:rPr>
                        <a:t>فقط</a:t>
                      </a:r>
                      <a:r>
                        <a:rPr lang="en-US" sz="2800" b="1" dirty="0">
                          <a:latin typeface="Arial"/>
                          <a:ea typeface="Arial"/>
                          <a:cs typeface="Arial"/>
                          <a:sym typeface="Arial"/>
                        </a:rPr>
                        <a:t>، </a:t>
                      </a:r>
                      <a:r>
                        <a:rPr lang="en-US" sz="2800" b="1" dirty="0" err="1">
                          <a:latin typeface="Arial"/>
                          <a:ea typeface="Arial"/>
                          <a:cs typeface="Arial"/>
                          <a:sym typeface="Arial"/>
                        </a:rPr>
                        <a:t>مثل</a:t>
                      </a:r>
                      <a:r>
                        <a:rPr lang="en-US" sz="2800" b="1" dirty="0">
                          <a:latin typeface="Arial"/>
                          <a:ea typeface="Arial"/>
                          <a:cs typeface="Arial"/>
                          <a:sym typeface="Arial"/>
                        </a:rPr>
                        <a:t> </a:t>
                      </a:r>
                      <a:r>
                        <a:rPr lang="en-US" sz="2800" b="1" dirty="0" err="1">
                          <a:latin typeface="Arial"/>
                          <a:ea typeface="Arial"/>
                          <a:cs typeface="Arial"/>
                          <a:sym typeface="Arial"/>
                        </a:rPr>
                        <a:t>يشوع</a:t>
                      </a:r>
                      <a:r>
                        <a:rPr lang="en-US" sz="2800" b="1" dirty="0">
                          <a:latin typeface="Arial"/>
                          <a:ea typeface="Arial"/>
                          <a:cs typeface="Arial"/>
                          <a:sym typeface="Arial"/>
                        </a:rPr>
                        <a:t> </a:t>
                      </a:r>
                      <a:r>
                        <a:rPr lang="ar-JO" sz="2800" b="1" dirty="0">
                          <a:latin typeface="Arial"/>
                          <a:ea typeface="Arial"/>
                          <a:cs typeface="Arial"/>
                          <a:sym typeface="Arial"/>
                        </a:rPr>
                        <a:t>(</a:t>
                      </a:r>
                      <a:r>
                        <a:rPr lang="en-US" sz="2800" b="1" dirty="0" err="1">
                          <a:latin typeface="Arial"/>
                          <a:ea typeface="Arial"/>
                          <a:cs typeface="Arial"/>
                          <a:sym typeface="Arial"/>
                        </a:rPr>
                        <a:t>عدد</a:t>
                      </a:r>
                      <a:r>
                        <a:rPr lang="en-US" sz="2800" b="1" dirty="0">
                          <a:latin typeface="Arial"/>
                          <a:ea typeface="Arial"/>
                          <a:cs typeface="Arial"/>
                          <a:sym typeface="Arial"/>
                        </a:rPr>
                        <a:t> </a:t>
                      </a:r>
                      <a:r>
                        <a:rPr lang="ar-JO" sz="2800" b="1" dirty="0">
                          <a:latin typeface="Arial"/>
                          <a:ea typeface="Arial"/>
                          <a:cs typeface="Arial"/>
                          <a:sym typeface="Arial"/>
                        </a:rPr>
                        <a:t>27: 18)</a:t>
                      </a:r>
                      <a:r>
                        <a:rPr lang="en-US" sz="2800" b="1" dirty="0">
                          <a:latin typeface="Arial"/>
                          <a:ea typeface="Arial"/>
                          <a:cs typeface="Arial"/>
                          <a:sym typeface="Arial"/>
                        </a:rPr>
                        <a:t>؛ </a:t>
                      </a:r>
                      <a:r>
                        <a:rPr lang="en-US" sz="2800" b="1" dirty="0" err="1">
                          <a:latin typeface="Arial"/>
                          <a:ea typeface="Arial"/>
                          <a:cs typeface="Arial"/>
                          <a:sym typeface="Arial"/>
                        </a:rPr>
                        <a:t>راجع</a:t>
                      </a:r>
                      <a:r>
                        <a:rPr lang="en-US" sz="2800" b="1" dirty="0">
                          <a:latin typeface="Arial"/>
                          <a:ea typeface="Arial"/>
                          <a:cs typeface="Arial"/>
                          <a:sym typeface="Arial"/>
                        </a:rPr>
                        <a:t> </a:t>
                      </a:r>
                      <a:r>
                        <a:rPr lang="en-US" sz="2800" b="1" dirty="0" err="1">
                          <a:latin typeface="Arial"/>
                          <a:ea typeface="Arial"/>
                          <a:cs typeface="Arial"/>
                          <a:sym typeface="Arial"/>
                        </a:rPr>
                        <a:t>شهادات</a:t>
                      </a:r>
                      <a:r>
                        <a:rPr lang="en-US" sz="2800" b="1" dirty="0">
                          <a:latin typeface="Arial"/>
                          <a:ea typeface="Arial"/>
                          <a:cs typeface="Arial"/>
                          <a:sym typeface="Arial"/>
                        </a:rPr>
                        <a:t> </a:t>
                      </a:r>
                      <a:r>
                        <a:rPr lang="en-US" sz="2800" b="1" dirty="0" err="1">
                          <a:latin typeface="Arial"/>
                          <a:ea typeface="Arial"/>
                          <a:cs typeface="Arial"/>
                          <a:sym typeface="Arial"/>
                        </a:rPr>
                        <a:t>الملوك</a:t>
                      </a:r>
                      <a:r>
                        <a:rPr lang="en-US" sz="2800" b="1" dirty="0">
                          <a:latin typeface="Arial"/>
                          <a:ea typeface="Arial"/>
                          <a:cs typeface="Arial"/>
                          <a:sym typeface="Arial"/>
                        </a:rPr>
                        <a:t> </a:t>
                      </a:r>
                      <a:r>
                        <a:rPr lang="en-US" sz="2800" b="1" dirty="0" err="1">
                          <a:latin typeface="Arial"/>
                          <a:ea typeface="Arial"/>
                          <a:cs typeface="Arial"/>
                          <a:sym typeface="Arial"/>
                        </a:rPr>
                        <a:t>الوثنيين</a:t>
                      </a:r>
                      <a:r>
                        <a:rPr lang="en-US" sz="2800" b="1" dirty="0">
                          <a:latin typeface="Arial"/>
                          <a:ea typeface="Arial"/>
                          <a:cs typeface="Arial"/>
                          <a:sym typeface="Arial"/>
                        </a:rPr>
                        <a:t> </a:t>
                      </a:r>
                      <a:r>
                        <a:rPr lang="en-US" sz="2800" b="1" dirty="0" err="1">
                          <a:latin typeface="Arial"/>
                          <a:ea typeface="Arial"/>
                          <a:cs typeface="Arial"/>
                          <a:sym typeface="Arial"/>
                        </a:rPr>
                        <a:t>في</a:t>
                      </a:r>
                      <a:r>
                        <a:rPr lang="en-US" sz="2800" b="1" dirty="0">
                          <a:latin typeface="Arial"/>
                          <a:ea typeface="Arial"/>
                          <a:cs typeface="Arial"/>
                          <a:sym typeface="Arial"/>
                        </a:rPr>
                        <a:t> </a:t>
                      </a:r>
                      <a:r>
                        <a:rPr lang="en-US" sz="2800" b="1" dirty="0" err="1">
                          <a:latin typeface="Arial"/>
                          <a:ea typeface="Arial"/>
                          <a:cs typeface="Arial"/>
                          <a:sym typeface="Arial"/>
                        </a:rPr>
                        <a:t>تكوين</a:t>
                      </a:r>
                      <a:r>
                        <a:rPr lang="ar-JO" sz="2800" b="1" dirty="0">
                          <a:latin typeface="Arial"/>
                          <a:ea typeface="Arial"/>
                          <a:cs typeface="Arial"/>
                          <a:sym typeface="Arial"/>
                        </a:rPr>
                        <a:t> 41: 38</a:t>
                      </a:r>
                      <a:r>
                        <a:rPr lang="en-US" sz="2800" b="1" dirty="0">
                          <a:latin typeface="Arial"/>
                          <a:ea typeface="Arial"/>
                          <a:cs typeface="Arial"/>
                          <a:sym typeface="Arial"/>
                        </a:rPr>
                        <a:t>؛ </a:t>
                      </a:r>
                      <a:r>
                        <a:rPr lang="en-US" sz="2800" b="1" dirty="0" err="1">
                          <a:latin typeface="Arial"/>
                          <a:ea typeface="Arial"/>
                          <a:cs typeface="Arial"/>
                          <a:sym typeface="Arial"/>
                        </a:rPr>
                        <a:t>دانيال</a:t>
                      </a:r>
                      <a:r>
                        <a:rPr lang="ar-JO" sz="2800" b="1" dirty="0">
                          <a:latin typeface="Arial"/>
                          <a:ea typeface="Arial"/>
                          <a:cs typeface="Arial"/>
                          <a:sym typeface="Arial"/>
                        </a:rPr>
                        <a:t> 4: </a:t>
                      </a:r>
                      <a:r>
                        <a:rPr lang="en-US" sz="2800" b="1" dirty="0">
                          <a:latin typeface="Arial"/>
                          <a:ea typeface="Arial"/>
                          <a:cs typeface="Arial"/>
                          <a:sym typeface="Arial"/>
                        </a:rPr>
                        <a:t>8؛</a:t>
                      </a:r>
                      <a:r>
                        <a:rPr lang="ar-JO" sz="2800" b="1" dirty="0">
                          <a:latin typeface="Arial"/>
                          <a:ea typeface="Arial"/>
                          <a:cs typeface="Arial"/>
                          <a:sym typeface="Arial"/>
                        </a:rPr>
                        <a:t> 3: 11- 14</a:t>
                      </a:r>
                      <a:endParaRPr sz="2800" b="1" dirty="0">
                        <a:latin typeface="Arial"/>
                        <a:ea typeface="Arial"/>
                        <a:cs typeface="Arial"/>
                        <a:sym typeface="Arial"/>
                      </a:endParaRPr>
                    </a:p>
                  </a:txBody>
                  <a:tcPr marL="50800" marR="50800"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bg1">
                        <a:lumMod val="85000"/>
                      </a:schemeClr>
                    </a:solidFill>
                  </a:tcPr>
                </a:tc>
                <a:extLst>
                  <a:ext uri="{0D108BD9-81ED-4DB2-BD59-A6C34878D82A}">
                    <a16:rowId xmlns:a16="http://schemas.microsoft.com/office/drawing/2014/main" val="10001"/>
                  </a:ext>
                </a:extLst>
              </a:tr>
              <a:tr h="862923">
                <a:tc>
                  <a:txBody>
                    <a:bodyPr/>
                    <a:lstStyle/>
                    <a:p>
                      <a:pPr marL="0" lvl="0" indent="0" algn="r" rtl="1">
                        <a:spcBef>
                          <a:spcPts val="0"/>
                        </a:spcBef>
                        <a:spcAft>
                          <a:spcPts val="0"/>
                        </a:spcAft>
                        <a:buNone/>
                      </a:pPr>
                      <a:r>
                        <a:rPr lang="en-US" sz="2800" b="1" dirty="0" err="1"/>
                        <a:t>يسكن</a:t>
                      </a:r>
                      <a:r>
                        <a:rPr lang="en-US" sz="2800" b="1" dirty="0"/>
                        <a:t> </a:t>
                      </a:r>
                      <a:r>
                        <a:rPr lang="en-US" sz="2800" b="1" dirty="0" err="1"/>
                        <a:t>في</a:t>
                      </a:r>
                      <a:r>
                        <a:rPr lang="en-US" sz="2800" b="1" dirty="0"/>
                        <a:t> </a:t>
                      </a:r>
                      <a:r>
                        <a:rPr lang="en-US" sz="2800" b="1" dirty="0" err="1"/>
                        <a:t>الأشخاص</a:t>
                      </a:r>
                      <a:r>
                        <a:rPr lang="ar-JO" sz="2800" b="1" dirty="0"/>
                        <a:t> (1</a:t>
                      </a:r>
                      <a:r>
                        <a:rPr lang="en-US" sz="2800" b="1" dirty="0" err="1"/>
                        <a:t>كورنثوس</a:t>
                      </a:r>
                      <a:r>
                        <a:rPr lang="ar-JO" sz="2800" b="1" dirty="0"/>
                        <a:t> 6: 19) </a:t>
                      </a:r>
                      <a:endParaRPr sz="3200" b="1" dirty="0"/>
                    </a:p>
                  </a:txBody>
                  <a:tcPr marL="50800" marR="50800"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bg1">
                        <a:lumMod val="85000"/>
                      </a:schemeClr>
                    </a:solidFill>
                  </a:tcPr>
                </a:tc>
                <a:tc>
                  <a:txBody>
                    <a:bodyPr/>
                    <a:lstStyle/>
                    <a:p>
                      <a:pPr marL="0" lvl="0" indent="0" algn="r" rtl="1">
                        <a:spcBef>
                          <a:spcPts val="0"/>
                        </a:spcBef>
                        <a:spcAft>
                          <a:spcPts val="0"/>
                        </a:spcAft>
                        <a:buNone/>
                      </a:pPr>
                      <a:r>
                        <a:rPr lang="en-US" sz="3000" b="1" dirty="0" err="1"/>
                        <a:t>حلّ</a:t>
                      </a:r>
                      <a:r>
                        <a:rPr lang="en-US" sz="3000" b="1" dirty="0"/>
                        <a:t> </a:t>
                      </a:r>
                      <a:r>
                        <a:rPr lang="en-US" sz="3000" b="1" dirty="0" err="1"/>
                        <a:t>على</a:t>
                      </a:r>
                      <a:r>
                        <a:rPr lang="en-US" sz="3000" b="1" dirty="0"/>
                        <a:t> </a:t>
                      </a:r>
                      <a:r>
                        <a:rPr lang="en-US" sz="3000" b="1" dirty="0" err="1"/>
                        <a:t>أشخاص</a:t>
                      </a:r>
                      <a:r>
                        <a:rPr lang="en-US" sz="3000" b="1" dirty="0"/>
                        <a:t> </a:t>
                      </a:r>
                      <a:r>
                        <a:rPr lang="ar-JO" sz="3000" b="1" dirty="0"/>
                        <a:t>(</a:t>
                      </a:r>
                      <a:r>
                        <a:rPr lang="en-US" sz="3000" b="1" dirty="0" err="1"/>
                        <a:t>قضاة</a:t>
                      </a:r>
                      <a:r>
                        <a:rPr lang="en-US" sz="3000" b="1" dirty="0"/>
                        <a:t> </a:t>
                      </a:r>
                      <a:r>
                        <a:rPr lang="ar-JO" sz="3000" b="1" dirty="0"/>
                        <a:t>3: 10)</a:t>
                      </a:r>
                      <a:endParaRPr sz="3400" b="1" dirty="0"/>
                    </a:p>
                  </a:txBody>
                  <a:tcPr marL="50800" marR="50800"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bg1">
                        <a:lumMod val="85000"/>
                      </a:schemeClr>
                    </a:solidFill>
                  </a:tcPr>
                </a:tc>
                <a:extLst>
                  <a:ext uri="{0D108BD9-81ED-4DB2-BD59-A6C34878D82A}">
                    <a16:rowId xmlns:a16="http://schemas.microsoft.com/office/drawing/2014/main" val="10002"/>
                  </a:ext>
                </a:extLst>
              </a:tr>
              <a:tr h="1787483">
                <a:tc>
                  <a:txBody>
                    <a:bodyPr/>
                    <a:lstStyle/>
                    <a:p>
                      <a:pPr marL="0" lvl="0" indent="0" algn="r" rtl="1">
                        <a:spcBef>
                          <a:spcPts val="0"/>
                        </a:spcBef>
                        <a:spcAft>
                          <a:spcPts val="0"/>
                        </a:spcAft>
                        <a:buClr>
                          <a:schemeClr val="dk1"/>
                        </a:buClr>
                        <a:buSzPts val="1100"/>
                        <a:buFont typeface="Arial"/>
                        <a:buNone/>
                      </a:pPr>
                      <a:r>
                        <a:rPr lang="en-US" sz="2800" b="1" dirty="0" err="1">
                          <a:latin typeface="Arial"/>
                          <a:ea typeface="Arial"/>
                          <a:cs typeface="Arial"/>
                          <a:sym typeface="Arial"/>
                        </a:rPr>
                        <a:t>سكن</a:t>
                      </a:r>
                      <a:r>
                        <a:rPr lang="en-US" sz="2800" b="1" dirty="0">
                          <a:latin typeface="Arial"/>
                          <a:ea typeface="Arial"/>
                          <a:cs typeface="Arial"/>
                          <a:sym typeface="Arial"/>
                        </a:rPr>
                        <a:t> </a:t>
                      </a:r>
                      <a:r>
                        <a:rPr lang="en-US" sz="2800" b="1" dirty="0" err="1">
                          <a:latin typeface="Arial"/>
                          <a:ea typeface="Arial"/>
                          <a:cs typeface="Arial"/>
                          <a:sym typeface="Arial"/>
                        </a:rPr>
                        <a:t>دائ</a:t>
                      </a:r>
                      <a:r>
                        <a:rPr lang="ar-JO" sz="2800" b="1" dirty="0">
                          <a:latin typeface="Arial"/>
                          <a:ea typeface="Arial"/>
                          <a:cs typeface="Arial"/>
                          <a:sym typeface="Arial"/>
                        </a:rPr>
                        <a:t>م (</a:t>
                      </a:r>
                      <a:r>
                        <a:rPr lang="en-US" sz="2800" b="1" dirty="0" err="1">
                          <a:latin typeface="Arial"/>
                          <a:ea typeface="Arial"/>
                          <a:cs typeface="Arial"/>
                          <a:sym typeface="Arial"/>
                        </a:rPr>
                        <a:t>يوحنا</a:t>
                      </a:r>
                      <a:r>
                        <a:rPr lang="en-US" sz="2800" b="1" dirty="0">
                          <a:latin typeface="Arial"/>
                          <a:ea typeface="Arial"/>
                          <a:cs typeface="Arial"/>
                          <a:sym typeface="Arial"/>
                        </a:rPr>
                        <a:t> </a:t>
                      </a:r>
                      <a:r>
                        <a:rPr lang="ar-JO" sz="2800" b="1" dirty="0">
                          <a:latin typeface="Arial"/>
                          <a:ea typeface="Arial"/>
                          <a:cs typeface="Arial"/>
                          <a:sym typeface="Arial"/>
                        </a:rPr>
                        <a:t>14: 16)</a:t>
                      </a:r>
                      <a:endParaRPr sz="2800" b="1" u="none" strike="noStrike" cap="none" dirty="0">
                        <a:latin typeface="Arial"/>
                        <a:ea typeface="Arial"/>
                        <a:cs typeface="Arial"/>
                        <a:sym typeface="Arial"/>
                      </a:endParaRPr>
                    </a:p>
                  </a:txBody>
                  <a:tcPr marL="50800" marR="50800"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bg1">
                        <a:lumMod val="85000"/>
                      </a:schemeClr>
                    </a:solidFill>
                  </a:tcPr>
                </a:tc>
                <a:tc>
                  <a:txBody>
                    <a:bodyPr/>
                    <a:lstStyle/>
                    <a:p>
                      <a:pPr marL="0" lvl="0" indent="0" algn="r" rtl="1">
                        <a:spcBef>
                          <a:spcPts val="0"/>
                        </a:spcBef>
                        <a:spcAft>
                          <a:spcPts val="0"/>
                        </a:spcAft>
                        <a:buSzPts val="1100"/>
                        <a:buNone/>
                      </a:pPr>
                      <a:r>
                        <a:rPr lang="en-US" sz="2900" b="1" dirty="0" err="1">
                          <a:latin typeface="Arial"/>
                          <a:ea typeface="Arial"/>
                          <a:cs typeface="Arial"/>
                          <a:sym typeface="Arial"/>
                        </a:rPr>
                        <a:t>سكن</a:t>
                      </a:r>
                      <a:r>
                        <a:rPr lang="en-US" sz="2900" b="1" dirty="0">
                          <a:latin typeface="Arial"/>
                          <a:ea typeface="Arial"/>
                          <a:cs typeface="Arial"/>
                          <a:sym typeface="Arial"/>
                        </a:rPr>
                        <a:t> </a:t>
                      </a:r>
                      <a:r>
                        <a:rPr lang="en-US" sz="2900" b="1" dirty="0" err="1">
                          <a:latin typeface="Arial"/>
                          <a:ea typeface="Arial"/>
                          <a:cs typeface="Arial"/>
                          <a:sym typeface="Arial"/>
                        </a:rPr>
                        <a:t>مؤقت</a:t>
                      </a:r>
                      <a:r>
                        <a:rPr lang="ar-JO" sz="2900" b="1" dirty="0">
                          <a:latin typeface="Arial"/>
                          <a:ea typeface="Arial"/>
                          <a:cs typeface="Arial"/>
                          <a:sym typeface="Arial"/>
                        </a:rPr>
                        <a:t>: </a:t>
                      </a:r>
                      <a:r>
                        <a:rPr lang="en-US" sz="2900" b="1" dirty="0" err="1">
                          <a:latin typeface="Arial"/>
                          <a:ea typeface="Arial"/>
                          <a:cs typeface="Arial"/>
                          <a:sym typeface="Arial"/>
                        </a:rPr>
                        <a:t>شمشون</a:t>
                      </a:r>
                      <a:r>
                        <a:rPr lang="en-US" sz="2900" b="1" dirty="0">
                          <a:latin typeface="Arial"/>
                          <a:ea typeface="Arial"/>
                          <a:cs typeface="Arial"/>
                          <a:sym typeface="Arial"/>
                        </a:rPr>
                        <a:t> </a:t>
                      </a:r>
                      <a:r>
                        <a:rPr lang="ar-JO" sz="2900" b="1" dirty="0">
                          <a:latin typeface="Arial"/>
                          <a:ea typeface="Arial"/>
                          <a:cs typeface="Arial"/>
                          <a:sym typeface="Arial"/>
                        </a:rPr>
                        <a:t>(قضاة 13: 10 </a:t>
                      </a:r>
                      <a:r>
                        <a:rPr lang="en-US" sz="2900" b="1" dirty="0" err="1">
                          <a:latin typeface="Arial"/>
                          <a:ea typeface="Arial"/>
                          <a:cs typeface="Arial"/>
                          <a:sym typeface="Arial"/>
                        </a:rPr>
                        <a:t>مقابل</a:t>
                      </a:r>
                      <a:r>
                        <a:rPr lang="ar-JO" sz="2900" b="1" dirty="0">
                          <a:latin typeface="Arial"/>
                          <a:ea typeface="Arial"/>
                          <a:cs typeface="Arial"/>
                          <a:sym typeface="Arial"/>
                        </a:rPr>
                        <a:t> 16: 20)، </a:t>
                      </a:r>
                      <a:r>
                        <a:rPr lang="en-US" sz="2900" b="1" dirty="0" err="1">
                          <a:latin typeface="Arial"/>
                          <a:ea typeface="Arial"/>
                          <a:cs typeface="Arial"/>
                          <a:sym typeface="Arial"/>
                        </a:rPr>
                        <a:t>شاول</a:t>
                      </a:r>
                      <a:r>
                        <a:rPr lang="ar-JO" sz="2900" b="1" dirty="0">
                          <a:latin typeface="Arial"/>
                          <a:ea typeface="Arial"/>
                          <a:cs typeface="Arial"/>
                          <a:sym typeface="Arial"/>
                        </a:rPr>
                        <a:t> (</a:t>
                      </a:r>
                      <a:r>
                        <a:rPr lang="en-US" sz="2900" b="1" dirty="0">
                          <a:latin typeface="Arial"/>
                          <a:ea typeface="Arial"/>
                          <a:cs typeface="Arial"/>
                          <a:sym typeface="Arial"/>
                        </a:rPr>
                        <a:t>1صموئيل</a:t>
                      </a:r>
                      <a:r>
                        <a:rPr lang="ar-JO" sz="2900" b="1" dirty="0">
                          <a:latin typeface="Arial"/>
                          <a:ea typeface="Arial"/>
                          <a:cs typeface="Arial"/>
                          <a:sym typeface="Arial"/>
                        </a:rPr>
                        <a:t> 10: 10 مقابل 16: 14). </a:t>
                      </a:r>
                      <a:endParaRPr sz="3300" b="1" u="none" strike="noStrike" cap="none" dirty="0">
                        <a:latin typeface="Arial"/>
                        <a:ea typeface="Arial"/>
                        <a:cs typeface="Arial"/>
                        <a:sym typeface="Arial"/>
                      </a:endParaRPr>
                    </a:p>
                  </a:txBody>
                  <a:tcPr marL="50800" marR="50800"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bg1">
                        <a:lumMod val="85000"/>
                      </a:schemeClr>
                    </a:solidFill>
                  </a:tcPr>
                </a:tc>
                <a:extLst>
                  <a:ext uri="{0D108BD9-81ED-4DB2-BD59-A6C34878D82A}">
                    <a16:rowId xmlns:a16="http://schemas.microsoft.com/office/drawing/2014/main" val="10003"/>
                  </a:ext>
                </a:extLst>
              </a:tr>
              <a:tr h="1633389">
                <a:tc>
                  <a:txBody>
                    <a:bodyPr/>
                    <a:lstStyle/>
                    <a:p>
                      <a:pPr marL="0" lvl="0" indent="0" algn="r" rtl="1">
                        <a:spcBef>
                          <a:spcPts val="0"/>
                        </a:spcBef>
                        <a:spcAft>
                          <a:spcPts val="0"/>
                        </a:spcAft>
                        <a:buSzPts val="1100"/>
                        <a:buNone/>
                      </a:pPr>
                      <a:r>
                        <a:rPr lang="en-US" sz="2600" b="1" dirty="0" err="1">
                          <a:latin typeface="Arial"/>
                          <a:ea typeface="Arial"/>
                          <a:cs typeface="Arial"/>
                          <a:sym typeface="Arial"/>
                        </a:rPr>
                        <a:t>تمكين</a:t>
                      </a:r>
                      <a:r>
                        <a:rPr lang="en-US" sz="2600" b="1" dirty="0">
                          <a:latin typeface="Arial"/>
                          <a:ea typeface="Arial"/>
                          <a:cs typeface="Arial"/>
                          <a:sym typeface="Arial"/>
                        </a:rPr>
                        <a:t> </a:t>
                      </a:r>
                      <a:r>
                        <a:rPr lang="en-US" sz="2600" b="1" dirty="0" err="1">
                          <a:latin typeface="Arial"/>
                          <a:ea typeface="Arial"/>
                          <a:cs typeface="Arial"/>
                          <a:sym typeface="Arial"/>
                        </a:rPr>
                        <a:t>أو</a:t>
                      </a:r>
                      <a:r>
                        <a:rPr lang="en-US" sz="2600" b="1" dirty="0">
                          <a:latin typeface="Arial"/>
                          <a:ea typeface="Arial"/>
                          <a:cs typeface="Arial"/>
                          <a:sym typeface="Arial"/>
                        </a:rPr>
                        <a:t> </a:t>
                      </a:r>
                      <a:r>
                        <a:rPr lang="en-US" sz="2600" b="1" dirty="0" err="1">
                          <a:latin typeface="Arial"/>
                          <a:ea typeface="Arial"/>
                          <a:cs typeface="Arial"/>
                          <a:sym typeface="Arial"/>
                        </a:rPr>
                        <a:t>منح</a:t>
                      </a:r>
                      <a:r>
                        <a:rPr lang="en-US" sz="2600" b="1" dirty="0">
                          <a:latin typeface="Arial"/>
                          <a:ea typeface="Arial"/>
                          <a:cs typeface="Arial"/>
                          <a:sym typeface="Arial"/>
                        </a:rPr>
                        <a:t> </a:t>
                      </a:r>
                      <a:r>
                        <a:rPr lang="en-US" sz="2600" b="1" dirty="0" err="1">
                          <a:latin typeface="Arial"/>
                          <a:ea typeface="Arial"/>
                          <a:cs typeface="Arial"/>
                          <a:sym typeface="Arial"/>
                        </a:rPr>
                        <a:t>هبة</a:t>
                      </a:r>
                      <a:r>
                        <a:rPr lang="en-US" sz="2600" b="1" dirty="0">
                          <a:latin typeface="Arial"/>
                          <a:ea typeface="Arial"/>
                          <a:cs typeface="Arial"/>
                          <a:sym typeface="Arial"/>
                        </a:rPr>
                        <a:t> </a:t>
                      </a:r>
                      <a:r>
                        <a:rPr lang="en-US" sz="2600" b="1" dirty="0" err="1">
                          <a:latin typeface="Arial"/>
                          <a:ea typeface="Arial"/>
                          <a:cs typeface="Arial"/>
                          <a:sym typeface="Arial"/>
                        </a:rPr>
                        <a:t>غير</a:t>
                      </a:r>
                      <a:r>
                        <a:rPr lang="en-US" sz="2600" b="1" dirty="0">
                          <a:latin typeface="Arial"/>
                          <a:ea typeface="Arial"/>
                          <a:cs typeface="Arial"/>
                          <a:sym typeface="Arial"/>
                        </a:rPr>
                        <a:t> </a:t>
                      </a:r>
                      <a:r>
                        <a:rPr lang="en-US" sz="2600" b="1" dirty="0" err="1">
                          <a:latin typeface="Arial"/>
                          <a:ea typeface="Arial"/>
                          <a:cs typeface="Arial"/>
                          <a:sym typeface="Arial"/>
                        </a:rPr>
                        <a:t>محدود</a:t>
                      </a:r>
                      <a:r>
                        <a:rPr lang="ar-JO" sz="2600" b="1" dirty="0">
                          <a:latin typeface="Arial"/>
                          <a:ea typeface="Arial"/>
                          <a:cs typeface="Arial"/>
                          <a:sym typeface="Arial"/>
                        </a:rPr>
                        <a:t>ة (أفسس 1: 3) </a:t>
                      </a:r>
                      <a:r>
                        <a:rPr lang="en-US" sz="2600" b="1" dirty="0" err="1">
                          <a:latin typeface="Arial"/>
                          <a:ea typeface="Arial"/>
                          <a:cs typeface="Arial"/>
                          <a:sym typeface="Arial"/>
                        </a:rPr>
                        <a:t>لجميع</a:t>
                      </a:r>
                      <a:r>
                        <a:rPr lang="en-US" sz="2600" b="1" dirty="0">
                          <a:latin typeface="Arial"/>
                          <a:ea typeface="Arial"/>
                          <a:cs typeface="Arial"/>
                          <a:sym typeface="Arial"/>
                        </a:rPr>
                        <a:t> </a:t>
                      </a:r>
                      <a:r>
                        <a:rPr lang="en-US" sz="2600" b="1" dirty="0" err="1">
                          <a:latin typeface="Arial"/>
                          <a:ea typeface="Arial"/>
                          <a:cs typeface="Arial"/>
                          <a:sym typeface="Arial"/>
                        </a:rPr>
                        <a:t>المؤمنين</a:t>
                      </a:r>
                      <a:r>
                        <a:rPr lang="ar-JO" sz="2600" b="1" dirty="0">
                          <a:latin typeface="Arial"/>
                          <a:ea typeface="Arial"/>
                          <a:cs typeface="Arial"/>
                          <a:sym typeface="Arial"/>
                        </a:rPr>
                        <a:t> (1</a:t>
                      </a:r>
                      <a:r>
                        <a:rPr lang="en-US" sz="2600" b="1" dirty="0" err="1">
                          <a:latin typeface="Arial"/>
                          <a:ea typeface="Arial"/>
                          <a:cs typeface="Arial"/>
                          <a:sym typeface="Arial"/>
                        </a:rPr>
                        <a:t>كورنثوس</a:t>
                      </a:r>
                      <a:r>
                        <a:rPr lang="ar-JO" sz="2600" b="1" dirty="0">
                          <a:latin typeface="Arial"/>
                          <a:ea typeface="Arial"/>
                          <a:cs typeface="Arial"/>
                          <a:sym typeface="Arial"/>
                        </a:rPr>
                        <a:t> 12: 7، 11، 18) </a:t>
                      </a:r>
                      <a:endParaRPr sz="2600" b="1" dirty="0">
                        <a:latin typeface="Arial"/>
                        <a:ea typeface="Arial"/>
                        <a:cs typeface="Arial"/>
                        <a:sym typeface="Arial"/>
                      </a:endParaRPr>
                    </a:p>
                    <a:p>
                      <a:pPr marL="0" marR="0" lvl="0" indent="0" algn="l" rtl="0">
                        <a:spcBef>
                          <a:spcPts val="0"/>
                        </a:spcBef>
                        <a:spcAft>
                          <a:spcPts val="0"/>
                        </a:spcAft>
                        <a:buNone/>
                      </a:pPr>
                      <a:endParaRPr sz="2800" b="1" u="none" strike="noStrike" cap="none" dirty="0">
                        <a:latin typeface="Arial"/>
                        <a:ea typeface="Arial"/>
                        <a:cs typeface="Arial"/>
                        <a:sym typeface="Arial"/>
                      </a:endParaRPr>
                    </a:p>
                  </a:txBody>
                  <a:tcPr marL="50800" marR="50800"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bg1">
                        <a:lumMod val="85000"/>
                      </a:schemeClr>
                    </a:solidFill>
                  </a:tcPr>
                </a:tc>
                <a:tc>
                  <a:txBody>
                    <a:bodyPr/>
                    <a:lstStyle/>
                    <a:p>
                      <a:pPr marL="0" lvl="0" indent="0" algn="r" rtl="1">
                        <a:spcBef>
                          <a:spcPts val="0"/>
                        </a:spcBef>
                        <a:spcAft>
                          <a:spcPts val="0"/>
                        </a:spcAft>
                        <a:buClr>
                          <a:schemeClr val="dk1"/>
                        </a:buClr>
                        <a:buSzPts val="1100"/>
                        <a:buFont typeface="Arial"/>
                        <a:buNone/>
                      </a:pPr>
                      <a:r>
                        <a:rPr lang="en-US" sz="3000" b="1" dirty="0" err="1">
                          <a:latin typeface="Arial"/>
                          <a:ea typeface="Arial"/>
                          <a:cs typeface="Arial"/>
                          <a:sym typeface="Arial"/>
                        </a:rPr>
                        <a:t>التمكين</a:t>
                      </a:r>
                      <a:r>
                        <a:rPr lang="en-US" sz="3000" b="1" dirty="0">
                          <a:latin typeface="Arial"/>
                          <a:ea typeface="Arial"/>
                          <a:cs typeface="Arial"/>
                          <a:sym typeface="Arial"/>
                        </a:rPr>
                        <a:t> </a:t>
                      </a:r>
                      <a:r>
                        <a:rPr lang="en-US" sz="3000" b="1" dirty="0" err="1">
                          <a:latin typeface="Arial"/>
                          <a:ea typeface="Arial"/>
                          <a:cs typeface="Arial"/>
                          <a:sym typeface="Arial"/>
                        </a:rPr>
                        <a:t>أو</a:t>
                      </a:r>
                      <a:r>
                        <a:rPr lang="en-US" sz="3000" b="1" dirty="0">
                          <a:latin typeface="Arial"/>
                          <a:ea typeface="Arial"/>
                          <a:cs typeface="Arial"/>
                          <a:sym typeface="Arial"/>
                        </a:rPr>
                        <a:t> </a:t>
                      </a:r>
                      <a:r>
                        <a:rPr lang="en-US" sz="3000" b="1" dirty="0" err="1">
                          <a:latin typeface="Arial"/>
                          <a:ea typeface="Arial"/>
                          <a:cs typeface="Arial"/>
                          <a:sym typeface="Arial"/>
                        </a:rPr>
                        <a:t>منح</a:t>
                      </a:r>
                      <a:r>
                        <a:rPr lang="en-US" sz="3000" b="1" dirty="0">
                          <a:latin typeface="Arial"/>
                          <a:ea typeface="Arial"/>
                          <a:cs typeface="Arial"/>
                          <a:sym typeface="Arial"/>
                        </a:rPr>
                        <a:t> </a:t>
                      </a:r>
                      <a:r>
                        <a:rPr lang="en-US" sz="3000" b="1" dirty="0" err="1">
                          <a:latin typeface="Arial"/>
                          <a:ea typeface="Arial"/>
                          <a:cs typeface="Arial"/>
                          <a:sym typeface="Arial"/>
                        </a:rPr>
                        <a:t>الموهبة</a:t>
                      </a:r>
                      <a:r>
                        <a:rPr lang="en-US" sz="3000" b="1" dirty="0">
                          <a:latin typeface="Arial"/>
                          <a:ea typeface="Arial"/>
                          <a:cs typeface="Arial"/>
                          <a:sym typeface="Arial"/>
                        </a:rPr>
                        <a:t> </a:t>
                      </a:r>
                      <a:r>
                        <a:rPr lang="en-US" sz="3000" b="1" dirty="0" err="1">
                          <a:latin typeface="Arial"/>
                          <a:ea typeface="Arial"/>
                          <a:cs typeface="Arial"/>
                          <a:sym typeface="Arial"/>
                        </a:rPr>
                        <a:t>التي</a:t>
                      </a:r>
                      <a:r>
                        <a:rPr lang="en-US" sz="3000" b="1" dirty="0">
                          <a:latin typeface="Arial"/>
                          <a:ea typeface="Arial"/>
                          <a:cs typeface="Arial"/>
                          <a:sym typeface="Arial"/>
                        </a:rPr>
                        <a:t> </a:t>
                      </a:r>
                      <a:r>
                        <a:rPr lang="en-US" sz="3000" b="1" dirty="0" err="1">
                          <a:latin typeface="Arial"/>
                          <a:ea typeface="Arial"/>
                          <a:cs typeface="Arial"/>
                          <a:sym typeface="Arial"/>
                        </a:rPr>
                        <a:t>تقتصر</a:t>
                      </a:r>
                      <a:r>
                        <a:rPr lang="en-US" sz="3000" b="1" dirty="0">
                          <a:latin typeface="Arial"/>
                          <a:ea typeface="Arial"/>
                          <a:cs typeface="Arial"/>
                          <a:sym typeface="Arial"/>
                        </a:rPr>
                        <a:t> </a:t>
                      </a:r>
                      <a:r>
                        <a:rPr lang="en-US" sz="3000" b="1" dirty="0" err="1">
                          <a:latin typeface="Arial"/>
                          <a:ea typeface="Arial"/>
                          <a:cs typeface="Arial"/>
                          <a:sym typeface="Arial"/>
                        </a:rPr>
                        <a:t>على</a:t>
                      </a:r>
                      <a:r>
                        <a:rPr lang="en-US" sz="3000" b="1" dirty="0">
                          <a:latin typeface="Arial"/>
                          <a:ea typeface="Arial"/>
                          <a:cs typeface="Arial"/>
                          <a:sym typeface="Arial"/>
                        </a:rPr>
                        <a:t> </a:t>
                      </a:r>
                      <a:r>
                        <a:rPr lang="en-US" sz="3000" b="1" dirty="0" err="1">
                          <a:latin typeface="Arial"/>
                          <a:ea typeface="Arial"/>
                          <a:cs typeface="Arial"/>
                          <a:sym typeface="Arial"/>
                        </a:rPr>
                        <a:t>بعض</a:t>
                      </a:r>
                      <a:r>
                        <a:rPr lang="en-US" sz="3000" b="1" dirty="0">
                          <a:latin typeface="Arial"/>
                          <a:ea typeface="Arial"/>
                          <a:cs typeface="Arial"/>
                          <a:sym typeface="Arial"/>
                        </a:rPr>
                        <a:t> </a:t>
                      </a:r>
                      <a:r>
                        <a:rPr lang="en-US" sz="3000" b="1" dirty="0" err="1">
                          <a:latin typeface="Arial"/>
                          <a:ea typeface="Arial"/>
                          <a:cs typeface="Arial"/>
                          <a:sym typeface="Arial"/>
                        </a:rPr>
                        <a:t>الناس</a:t>
                      </a:r>
                      <a:r>
                        <a:rPr lang="en-US" sz="3000" b="1" dirty="0">
                          <a:latin typeface="Arial"/>
                          <a:ea typeface="Arial"/>
                          <a:cs typeface="Arial"/>
                          <a:sym typeface="Arial"/>
                        </a:rPr>
                        <a:t> </a:t>
                      </a:r>
                      <a:r>
                        <a:rPr lang="ar-JO" sz="3000" b="1" dirty="0">
                          <a:latin typeface="Arial"/>
                          <a:ea typeface="Arial"/>
                          <a:cs typeface="Arial"/>
                          <a:sym typeface="Arial"/>
                        </a:rPr>
                        <a:t>(خروج 31: 3) </a:t>
                      </a:r>
                      <a:endParaRPr sz="3400" b="1" u="none" strike="noStrike" cap="none" dirty="0">
                        <a:latin typeface="Arial"/>
                        <a:ea typeface="Arial"/>
                        <a:cs typeface="Arial"/>
                        <a:sym typeface="Arial"/>
                      </a:endParaRPr>
                    </a:p>
                  </a:txBody>
                  <a:tcPr marL="50800" marR="50800"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bg1">
                        <a:lumMod val="85000"/>
                      </a:schemeClr>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7"/>
          <p:cNvSpPr txBox="1">
            <a:spLocks noGrp="1"/>
          </p:cNvSpPr>
          <p:nvPr>
            <p:ph type="title"/>
          </p:nvPr>
        </p:nvSpPr>
        <p:spPr>
          <a:xfrm>
            <a:off x="0" y="0"/>
            <a:ext cx="9144000" cy="762000"/>
          </a:xfrm>
          <a:prstGeom prst="rect">
            <a:avLst/>
          </a:prstGeom>
          <a:solidFill>
            <a:srgbClr val="006600"/>
          </a:solidFill>
          <a:ln>
            <a:noFill/>
          </a:ln>
        </p:spPr>
        <p:txBody>
          <a:bodyPr spcFirstLastPara="1" wrap="square" lIns="91425" tIns="45700" rIns="91425" bIns="45700" anchor="ctr" anchorCtr="0">
            <a:noAutofit/>
          </a:bodyPr>
          <a:lstStyle/>
          <a:p>
            <a:pPr marL="0" lvl="0" indent="0" algn="ctr" rtl="1">
              <a:spcBef>
                <a:spcPts val="0"/>
              </a:spcBef>
              <a:spcAft>
                <a:spcPts val="0"/>
              </a:spcAft>
              <a:buNone/>
            </a:pPr>
            <a:r>
              <a:rPr lang="en-US" sz="3600" dirty="0">
                <a:solidFill>
                  <a:schemeClr val="lt1"/>
                </a:solidFill>
              </a:rPr>
              <a:t>الروح </a:t>
            </a:r>
            <a:r>
              <a:rPr lang="en-US" sz="3600" dirty="0" err="1">
                <a:solidFill>
                  <a:schemeClr val="lt1"/>
                </a:solidFill>
              </a:rPr>
              <a:t>القدس</a:t>
            </a:r>
            <a:r>
              <a:rPr lang="en-US" sz="3600" dirty="0">
                <a:solidFill>
                  <a:schemeClr val="lt1"/>
                </a:solidFill>
              </a:rPr>
              <a:t> </a:t>
            </a:r>
            <a:r>
              <a:rPr lang="en-US" sz="3600" dirty="0" err="1">
                <a:solidFill>
                  <a:schemeClr val="lt1"/>
                </a:solidFill>
              </a:rPr>
              <a:t>وعلاقته</a:t>
            </a:r>
            <a:r>
              <a:rPr lang="en-US" sz="3600" dirty="0">
                <a:solidFill>
                  <a:schemeClr val="lt1"/>
                </a:solidFill>
              </a:rPr>
              <a:t> </a:t>
            </a:r>
            <a:r>
              <a:rPr lang="en-US" sz="3600" dirty="0" err="1">
                <a:solidFill>
                  <a:schemeClr val="lt1"/>
                </a:solidFill>
              </a:rPr>
              <a:t>مع</a:t>
            </a:r>
            <a:r>
              <a:rPr lang="en-US" sz="3600" dirty="0">
                <a:solidFill>
                  <a:schemeClr val="lt1"/>
                </a:solidFill>
              </a:rPr>
              <a:t> </a:t>
            </a:r>
            <a:r>
              <a:rPr lang="en-US" sz="3600" dirty="0" err="1">
                <a:solidFill>
                  <a:schemeClr val="lt1"/>
                </a:solidFill>
              </a:rPr>
              <a:t>الإنسان</a:t>
            </a:r>
            <a:endParaRPr sz="3600" dirty="0">
              <a:solidFill>
                <a:srgbClr val="FFFFFF"/>
              </a:solidFill>
            </a:endParaRPr>
          </a:p>
        </p:txBody>
      </p:sp>
      <p:sp>
        <p:nvSpPr>
          <p:cNvPr id="239" name="Google Shape;239;p7"/>
          <p:cNvSpPr txBox="1"/>
          <p:nvPr/>
        </p:nvSpPr>
        <p:spPr>
          <a:xfrm>
            <a:off x="8305800" y="0"/>
            <a:ext cx="838200" cy="457200"/>
          </a:xfrm>
          <a:prstGeom prst="rect">
            <a:avLst/>
          </a:prstGeom>
          <a:noFill/>
          <a:ln>
            <a:noFill/>
          </a:ln>
          <a:effectLst>
            <a:outerShdw blurRad="63500" dist="38099" dir="2700000" algn="ctr" rotWithShape="0">
              <a:schemeClr val="dk2">
                <a:alpha val="74901"/>
              </a:scheme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FFFFFF"/>
                </a:solidFill>
                <a:effectLst/>
                <a:uLnTx/>
                <a:uFillTx/>
                <a:latin typeface="Arial"/>
                <a:ea typeface="Arial"/>
                <a:cs typeface="Arial"/>
                <a:sym typeface="Arial"/>
              </a:rPr>
              <a:t>ix</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aphicFrame>
        <p:nvGraphicFramePr>
          <p:cNvPr id="240" name="Google Shape;240;p7"/>
          <p:cNvGraphicFramePr/>
          <p:nvPr/>
        </p:nvGraphicFramePr>
        <p:xfrm>
          <a:off x="0" y="762005"/>
          <a:ext cx="9144000" cy="6095995"/>
        </p:xfrm>
        <a:graphic>
          <a:graphicData uri="http://schemas.openxmlformats.org/drawingml/2006/table">
            <a:tbl>
              <a:tblPr>
                <a:noFil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619416">
                <a:tc>
                  <a:txBody>
                    <a:bodyPr/>
                    <a:lstStyle/>
                    <a:p>
                      <a:pPr marL="0" lvl="0" indent="0" algn="ctr" rtl="1">
                        <a:spcBef>
                          <a:spcPts val="0"/>
                        </a:spcBef>
                        <a:spcAft>
                          <a:spcPts val="0"/>
                        </a:spcAft>
                        <a:buClr>
                          <a:schemeClr val="lt1"/>
                        </a:buClr>
                        <a:buSzPts val="3200"/>
                        <a:buFont typeface="Arial"/>
                        <a:buNone/>
                      </a:pPr>
                      <a:r>
                        <a:rPr lang="en-US" sz="3200" b="1">
                          <a:solidFill>
                            <a:schemeClr val="lt1"/>
                          </a:solidFill>
                          <a:latin typeface="Arial"/>
                          <a:ea typeface="Arial"/>
                          <a:cs typeface="Arial"/>
                          <a:sym typeface="Arial"/>
                        </a:rPr>
                        <a:t>العهد الجديد</a:t>
                      </a:r>
                      <a:endParaRPr sz="3200" b="1">
                        <a:solidFill>
                          <a:schemeClr val="lt1"/>
                        </a:solidFill>
                        <a:latin typeface="Arial"/>
                        <a:ea typeface="Arial"/>
                        <a:cs typeface="Arial"/>
                        <a:sym typeface="Arial"/>
                      </a:endParaRPr>
                    </a:p>
                  </a:txBody>
                  <a:tcPr marL="91450" marR="91450" marT="45725" marB="45725">
                    <a:lnR w="12700" cap="flat" cmpd="sng">
                      <a:solidFill>
                        <a:schemeClr val="lt1"/>
                      </a:solidFill>
                      <a:prstDash val="solid"/>
                      <a:round/>
                      <a:headEnd type="none" w="sm" len="sm"/>
                      <a:tailEnd type="none" w="sm" len="sm"/>
                    </a:lnR>
                    <a:lnB w="12700" cap="flat" cmpd="sng">
                      <a:solidFill>
                        <a:schemeClr val="dk1"/>
                      </a:solidFill>
                      <a:prstDash val="solid"/>
                      <a:round/>
                      <a:headEnd type="none" w="sm" len="sm"/>
                      <a:tailEnd type="none" w="sm" len="sm"/>
                    </a:lnB>
                    <a:solidFill>
                      <a:srgbClr val="000090"/>
                    </a:solidFill>
                  </a:tcPr>
                </a:tc>
                <a:tc>
                  <a:txBody>
                    <a:bodyPr/>
                    <a:lstStyle/>
                    <a:p>
                      <a:pPr marL="0" lvl="0" indent="0" algn="ctr" rtl="1">
                        <a:spcBef>
                          <a:spcPts val="0"/>
                        </a:spcBef>
                        <a:spcAft>
                          <a:spcPts val="0"/>
                        </a:spcAft>
                        <a:buClr>
                          <a:schemeClr val="lt1"/>
                        </a:buClr>
                        <a:buSzPts val="3200"/>
                        <a:buFont typeface="Arial"/>
                        <a:buNone/>
                      </a:pPr>
                      <a:r>
                        <a:rPr lang="en-US" sz="3200" b="1">
                          <a:solidFill>
                            <a:schemeClr val="lt1"/>
                          </a:solidFill>
                          <a:latin typeface="Arial"/>
                          <a:ea typeface="Arial"/>
                          <a:cs typeface="Arial"/>
                          <a:sym typeface="Arial"/>
                        </a:rPr>
                        <a:t>العهد القديم</a:t>
                      </a:r>
                      <a:endParaRPr sz="3200" b="1">
                        <a:solidFill>
                          <a:schemeClr val="lt1"/>
                        </a:solidFill>
                        <a:latin typeface="Arial"/>
                        <a:ea typeface="Arial"/>
                        <a:cs typeface="Arial"/>
                        <a:sym typeface="Aria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0090"/>
                    </a:solidFill>
                  </a:tcPr>
                </a:tc>
                <a:extLst>
                  <a:ext uri="{0D108BD9-81ED-4DB2-BD59-A6C34878D82A}">
                    <a16:rowId xmlns:a16="http://schemas.microsoft.com/office/drawing/2014/main" val="10000"/>
                  </a:ext>
                </a:extLst>
              </a:tr>
              <a:tr h="1101223">
                <a:tc>
                  <a:txBody>
                    <a:bodyPr/>
                    <a:lstStyle/>
                    <a:p>
                      <a:pPr marL="0" lvl="0" indent="0" algn="r" rtl="1">
                        <a:spcBef>
                          <a:spcPts val="0"/>
                        </a:spcBef>
                        <a:spcAft>
                          <a:spcPts val="0"/>
                        </a:spcAft>
                        <a:buSzPts val="1100"/>
                        <a:buNone/>
                      </a:pPr>
                      <a:r>
                        <a:rPr lang="en-US" sz="2600" b="1" dirty="0" err="1">
                          <a:latin typeface="Arial"/>
                          <a:ea typeface="Arial"/>
                          <a:cs typeface="Arial"/>
                          <a:sym typeface="Arial"/>
                        </a:rPr>
                        <a:t>المعمودية</a:t>
                      </a:r>
                      <a:r>
                        <a:rPr lang="en-US" sz="2600" b="1" dirty="0">
                          <a:latin typeface="Arial"/>
                          <a:ea typeface="Arial"/>
                          <a:cs typeface="Arial"/>
                          <a:sym typeface="Arial"/>
                        </a:rPr>
                        <a:t> </a:t>
                      </a:r>
                      <a:r>
                        <a:rPr lang="en-US" sz="2600" b="1" dirty="0" err="1">
                          <a:latin typeface="Arial"/>
                          <a:ea typeface="Arial"/>
                          <a:cs typeface="Arial"/>
                          <a:sym typeface="Arial"/>
                        </a:rPr>
                        <a:t>بالروح</a:t>
                      </a:r>
                      <a:r>
                        <a:rPr lang="en-US" sz="2600" b="1" dirty="0">
                          <a:latin typeface="Arial"/>
                          <a:ea typeface="Arial"/>
                          <a:cs typeface="Arial"/>
                          <a:sym typeface="Arial"/>
                        </a:rPr>
                        <a:t> </a:t>
                      </a:r>
                      <a:r>
                        <a:rPr lang="en-US" sz="2600" b="1" dirty="0" err="1">
                          <a:latin typeface="Arial"/>
                          <a:ea typeface="Arial"/>
                          <a:cs typeface="Arial"/>
                          <a:sym typeface="Arial"/>
                        </a:rPr>
                        <a:t>تنطبق</a:t>
                      </a:r>
                      <a:r>
                        <a:rPr lang="en-US" sz="2600" b="1" dirty="0">
                          <a:latin typeface="Arial"/>
                          <a:ea typeface="Arial"/>
                          <a:cs typeface="Arial"/>
                          <a:sym typeface="Arial"/>
                        </a:rPr>
                        <a:t> </a:t>
                      </a:r>
                      <a:r>
                        <a:rPr lang="en-US" sz="2600" b="1" dirty="0" err="1">
                          <a:latin typeface="Arial"/>
                          <a:ea typeface="Arial"/>
                          <a:cs typeface="Arial"/>
                          <a:sym typeface="Arial"/>
                        </a:rPr>
                        <a:t>على</a:t>
                      </a:r>
                      <a:r>
                        <a:rPr lang="en-US" sz="2600" b="1" dirty="0">
                          <a:latin typeface="Arial"/>
                          <a:ea typeface="Arial"/>
                          <a:cs typeface="Arial"/>
                          <a:sym typeface="Arial"/>
                        </a:rPr>
                        <a:t> </a:t>
                      </a:r>
                      <a:r>
                        <a:rPr lang="en-US" sz="2600" b="1" dirty="0" err="1">
                          <a:latin typeface="Arial"/>
                          <a:ea typeface="Arial"/>
                          <a:cs typeface="Arial"/>
                          <a:sym typeface="Arial"/>
                        </a:rPr>
                        <a:t>جميع</a:t>
                      </a:r>
                      <a:r>
                        <a:rPr lang="en-US" sz="2600" b="1" dirty="0">
                          <a:latin typeface="Arial"/>
                          <a:ea typeface="Arial"/>
                          <a:cs typeface="Arial"/>
                          <a:sym typeface="Arial"/>
                        </a:rPr>
                        <a:t> </a:t>
                      </a:r>
                      <a:r>
                        <a:rPr lang="en-US" sz="2600" b="1" dirty="0" err="1">
                          <a:latin typeface="Arial"/>
                          <a:ea typeface="Arial"/>
                          <a:cs typeface="Arial"/>
                          <a:sym typeface="Arial"/>
                        </a:rPr>
                        <a:t>المؤمنين</a:t>
                      </a:r>
                      <a:r>
                        <a:rPr lang="en-US" sz="2600" b="1" dirty="0">
                          <a:latin typeface="Arial"/>
                          <a:ea typeface="Arial"/>
                          <a:cs typeface="Arial"/>
                          <a:sym typeface="Arial"/>
                        </a:rPr>
                        <a:t> 1كورنثوس</a:t>
                      </a:r>
                      <a:r>
                        <a:rPr lang="ar-JO" sz="2600" b="1" dirty="0">
                          <a:latin typeface="Arial"/>
                          <a:ea typeface="Arial"/>
                          <a:cs typeface="Arial"/>
                          <a:sym typeface="Arial"/>
                        </a:rPr>
                        <a:t> 12: 13 </a:t>
                      </a:r>
                      <a:endParaRPr sz="2600" dirty="0"/>
                    </a:p>
                  </a:txBody>
                  <a:tcPr marL="50800" marR="508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85000"/>
                      </a:schemeClr>
                    </a:solidFill>
                  </a:tcPr>
                </a:tc>
                <a:tc>
                  <a:txBody>
                    <a:bodyPr/>
                    <a:lstStyle/>
                    <a:p>
                      <a:pPr marL="0" lvl="0" indent="0" algn="r" rtl="1">
                        <a:spcBef>
                          <a:spcPts val="0"/>
                        </a:spcBef>
                        <a:spcAft>
                          <a:spcPts val="0"/>
                        </a:spcAft>
                        <a:buSzPts val="1100"/>
                        <a:buNone/>
                      </a:pPr>
                      <a:r>
                        <a:rPr lang="en-US" sz="2600" b="1" dirty="0" err="1">
                          <a:latin typeface="Arial"/>
                          <a:ea typeface="Arial"/>
                          <a:cs typeface="Arial"/>
                          <a:sym typeface="Arial"/>
                        </a:rPr>
                        <a:t>لم</a:t>
                      </a:r>
                      <a:r>
                        <a:rPr lang="en-US" sz="2600" b="1" dirty="0">
                          <a:latin typeface="Arial"/>
                          <a:ea typeface="Arial"/>
                          <a:cs typeface="Arial"/>
                          <a:sym typeface="Arial"/>
                        </a:rPr>
                        <a:t> </a:t>
                      </a:r>
                      <a:r>
                        <a:rPr lang="en-US" sz="2600" b="1" dirty="0" err="1">
                          <a:latin typeface="Arial"/>
                          <a:ea typeface="Arial"/>
                          <a:cs typeface="Arial"/>
                          <a:sym typeface="Arial"/>
                        </a:rPr>
                        <a:t>تكن</a:t>
                      </a:r>
                      <a:r>
                        <a:rPr lang="en-US" sz="2600" b="1" dirty="0">
                          <a:latin typeface="Arial"/>
                          <a:ea typeface="Arial"/>
                          <a:cs typeface="Arial"/>
                          <a:sym typeface="Arial"/>
                        </a:rPr>
                        <a:t> </a:t>
                      </a:r>
                      <a:r>
                        <a:rPr lang="en-US" sz="2600" b="1" dirty="0" err="1">
                          <a:latin typeface="Arial"/>
                          <a:ea typeface="Arial"/>
                          <a:cs typeface="Arial"/>
                          <a:sym typeface="Arial"/>
                        </a:rPr>
                        <a:t>هناك</a:t>
                      </a:r>
                      <a:r>
                        <a:rPr lang="en-US" sz="2600" b="1" dirty="0">
                          <a:latin typeface="Arial"/>
                          <a:ea typeface="Arial"/>
                          <a:cs typeface="Arial"/>
                          <a:sym typeface="Arial"/>
                        </a:rPr>
                        <a:t> </a:t>
                      </a:r>
                      <a:r>
                        <a:rPr lang="en-US" sz="2600" b="1" dirty="0" err="1">
                          <a:latin typeface="Arial"/>
                          <a:ea typeface="Arial"/>
                          <a:cs typeface="Arial"/>
                          <a:sym typeface="Arial"/>
                        </a:rPr>
                        <a:t>معمودية</a:t>
                      </a:r>
                      <a:r>
                        <a:rPr lang="en-US" sz="2600" b="1" dirty="0">
                          <a:latin typeface="Arial"/>
                          <a:ea typeface="Arial"/>
                          <a:cs typeface="Arial"/>
                          <a:sym typeface="Arial"/>
                        </a:rPr>
                        <a:t> </a:t>
                      </a:r>
                      <a:r>
                        <a:rPr lang="en-US" sz="2600" b="1" dirty="0" err="1">
                          <a:latin typeface="Arial"/>
                          <a:ea typeface="Arial"/>
                          <a:cs typeface="Arial"/>
                          <a:sym typeface="Arial"/>
                        </a:rPr>
                        <a:t>بالروح</a:t>
                      </a:r>
                      <a:r>
                        <a:rPr lang="en-US" sz="2600" b="1" dirty="0">
                          <a:latin typeface="Arial"/>
                          <a:ea typeface="Arial"/>
                          <a:cs typeface="Arial"/>
                          <a:sym typeface="Arial"/>
                        </a:rPr>
                        <a:t> )</a:t>
                      </a:r>
                      <a:r>
                        <a:rPr lang="en-US" sz="2600" b="1" dirty="0" err="1">
                          <a:latin typeface="Arial"/>
                          <a:ea typeface="Arial"/>
                          <a:cs typeface="Arial"/>
                          <a:sym typeface="Arial"/>
                        </a:rPr>
                        <a:t>أعمال</a:t>
                      </a:r>
                      <a:r>
                        <a:rPr lang="en-US" sz="2600" b="1" dirty="0">
                          <a:latin typeface="Arial"/>
                          <a:ea typeface="Arial"/>
                          <a:cs typeface="Arial"/>
                          <a:sym typeface="Arial"/>
                        </a:rPr>
                        <a:t> </a:t>
                      </a:r>
                      <a:r>
                        <a:rPr lang="en-US" sz="2600" b="1" dirty="0" err="1">
                          <a:latin typeface="Arial"/>
                          <a:ea typeface="Arial"/>
                          <a:cs typeface="Arial"/>
                          <a:sym typeface="Arial"/>
                        </a:rPr>
                        <a:t>الرسل</a:t>
                      </a:r>
                      <a:r>
                        <a:rPr lang="ar-JO" sz="2600" b="1" dirty="0">
                          <a:latin typeface="Arial"/>
                          <a:ea typeface="Arial"/>
                          <a:cs typeface="Arial"/>
                          <a:sym typeface="Arial"/>
                        </a:rPr>
                        <a:t> 1: 5</a:t>
                      </a:r>
                      <a:r>
                        <a:rPr lang="en-US" sz="2600" b="1" dirty="0">
                          <a:latin typeface="Arial"/>
                          <a:ea typeface="Arial"/>
                          <a:cs typeface="Arial"/>
                          <a:sym typeface="Arial"/>
                        </a:rPr>
                        <a:t>؛ </a:t>
                      </a:r>
                      <a:r>
                        <a:rPr lang="en-US" sz="2600" b="1" dirty="0" err="1">
                          <a:latin typeface="Arial"/>
                          <a:ea typeface="Arial"/>
                          <a:cs typeface="Arial"/>
                          <a:sym typeface="Arial"/>
                        </a:rPr>
                        <a:t>يوحن</a:t>
                      </a:r>
                      <a:r>
                        <a:rPr lang="ar-JO" sz="2600" b="1" dirty="0">
                          <a:latin typeface="Arial"/>
                          <a:ea typeface="Arial"/>
                          <a:cs typeface="Arial"/>
                          <a:sym typeface="Arial"/>
                        </a:rPr>
                        <a:t>ا 7: 37 – 39) </a:t>
                      </a:r>
                    </a:p>
                  </a:txBody>
                  <a:tcPr marL="50800" marR="508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85000"/>
                      </a:schemeClr>
                    </a:solidFill>
                  </a:tcPr>
                </a:tc>
                <a:extLst>
                  <a:ext uri="{0D108BD9-81ED-4DB2-BD59-A6C34878D82A}">
                    <a16:rowId xmlns:a16="http://schemas.microsoft.com/office/drawing/2014/main" val="10001"/>
                  </a:ext>
                </a:extLst>
              </a:tr>
              <a:tr h="1044275">
                <a:tc>
                  <a:txBody>
                    <a:bodyPr/>
                    <a:lstStyle/>
                    <a:p>
                      <a:pPr marL="0" lvl="0" indent="0" algn="r" rtl="1">
                        <a:spcBef>
                          <a:spcPts val="0"/>
                        </a:spcBef>
                        <a:spcAft>
                          <a:spcPts val="0"/>
                        </a:spcAft>
                        <a:buSzPts val="1100"/>
                        <a:buNone/>
                      </a:pPr>
                      <a:r>
                        <a:rPr lang="en-US" sz="2600" b="1" dirty="0" err="1">
                          <a:latin typeface="Arial"/>
                          <a:ea typeface="Arial"/>
                          <a:cs typeface="Arial"/>
                          <a:sym typeface="Arial"/>
                        </a:rPr>
                        <a:t>ملء</a:t>
                      </a:r>
                      <a:r>
                        <a:rPr lang="en-US" sz="2600" b="1" dirty="0">
                          <a:latin typeface="Arial"/>
                          <a:ea typeface="Arial"/>
                          <a:cs typeface="Arial"/>
                          <a:sym typeface="Arial"/>
                        </a:rPr>
                        <a:t> الروح </a:t>
                      </a:r>
                      <a:r>
                        <a:rPr lang="en-US" sz="2600" b="1" dirty="0" err="1">
                          <a:latin typeface="Arial"/>
                          <a:ea typeface="Arial"/>
                          <a:cs typeface="Arial"/>
                          <a:sym typeface="Arial"/>
                        </a:rPr>
                        <a:t>للجسد</a:t>
                      </a:r>
                      <a:r>
                        <a:rPr lang="en-US" sz="2600" b="1" dirty="0">
                          <a:latin typeface="Arial"/>
                          <a:ea typeface="Arial"/>
                          <a:cs typeface="Arial"/>
                          <a:sym typeface="Arial"/>
                        </a:rPr>
                        <a:t> </a:t>
                      </a:r>
                      <a:r>
                        <a:rPr lang="en-US" sz="2600" b="1" dirty="0" err="1">
                          <a:latin typeface="Arial"/>
                          <a:ea typeface="Arial"/>
                          <a:cs typeface="Arial"/>
                          <a:sym typeface="Arial"/>
                        </a:rPr>
                        <a:t>كلّه</a:t>
                      </a:r>
                      <a:r>
                        <a:rPr lang="en-US" sz="2600" b="1" dirty="0">
                          <a:latin typeface="Arial"/>
                          <a:ea typeface="Arial"/>
                          <a:cs typeface="Arial"/>
                          <a:sym typeface="Arial"/>
                        </a:rPr>
                        <a:t> –أفسس</a:t>
                      </a:r>
                      <a:r>
                        <a:rPr lang="ar-JO" sz="2600" b="1" dirty="0">
                          <a:latin typeface="Arial"/>
                          <a:ea typeface="Arial"/>
                          <a:cs typeface="Arial"/>
                          <a:sym typeface="Arial"/>
                        </a:rPr>
                        <a:t> 5: 18 </a:t>
                      </a:r>
                      <a:r>
                        <a:rPr lang="en-US" sz="2600" b="1" u="none" strike="noStrike" cap="none" dirty="0">
                          <a:latin typeface="Arial"/>
                          <a:ea typeface="Arial"/>
                          <a:cs typeface="Arial"/>
                          <a:sym typeface="Arial"/>
                        </a:rPr>
                        <a:t> </a:t>
                      </a:r>
                      <a:endParaRPr sz="2600" dirty="0"/>
                    </a:p>
                  </a:txBody>
                  <a:tcPr marL="50800" marR="508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85000"/>
                      </a:schemeClr>
                    </a:solidFill>
                  </a:tcPr>
                </a:tc>
                <a:tc>
                  <a:txBody>
                    <a:bodyPr/>
                    <a:lstStyle/>
                    <a:p>
                      <a:pPr marL="0" lvl="0" indent="0" algn="r" rtl="1">
                        <a:spcBef>
                          <a:spcPts val="0"/>
                        </a:spcBef>
                        <a:spcAft>
                          <a:spcPts val="0"/>
                        </a:spcAft>
                        <a:buClr>
                          <a:schemeClr val="dk1"/>
                        </a:buClr>
                        <a:buSzPts val="1100"/>
                        <a:buFont typeface="Arial"/>
                        <a:buNone/>
                      </a:pPr>
                      <a:r>
                        <a:rPr lang="en-US" sz="2600" b="1" dirty="0" err="1">
                          <a:latin typeface="Arial"/>
                          <a:ea typeface="Arial"/>
                          <a:cs typeface="Arial"/>
                          <a:sym typeface="Arial"/>
                        </a:rPr>
                        <a:t>ملء</a:t>
                      </a:r>
                      <a:r>
                        <a:rPr lang="en-US" sz="2600" b="1" dirty="0">
                          <a:latin typeface="Arial"/>
                          <a:ea typeface="Arial"/>
                          <a:cs typeface="Arial"/>
                          <a:sym typeface="Arial"/>
                        </a:rPr>
                        <a:t> الروح </a:t>
                      </a:r>
                      <a:r>
                        <a:rPr lang="en-US" sz="2600" b="1" dirty="0" err="1">
                          <a:latin typeface="Arial"/>
                          <a:ea typeface="Arial"/>
                          <a:cs typeface="Arial"/>
                          <a:sym typeface="Arial"/>
                        </a:rPr>
                        <a:t>لبعض</a:t>
                      </a:r>
                      <a:r>
                        <a:rPr lang="en-US" sz="2600" b="1" dirty="0">
                          <a:latin typeface="Arial"/>
                          <a:ea typeface="Arial"/>
                          <a:cs typeface="Arial"/>
                          <a:sym typeface="Arial"/>
                        </a:rPr>
                        <a:t> </a:t>
                      </a:r>
                      <a:r>
                        <a:rPr lang="en-US" sz="2600" b="1" dirty="0" err="1">
                          <a:latin typeface="Arial"/>
                          <a:ea typeface="Arial"/>
                          <a:cs typeface="Arial"/>
                          <a:sym typeface="Arial"/>
                        </a:rPr>
                        <a:t>الأفراد</a:t>
                      </a:r>
                      <a:r>
                        <a:rPr lang="en-US" sz="2600" b="1" dirty="0">
                          <a:latin typeface="Arial"/>
                          <a:ea typeface="Arial"/>
                          <a:cs typeface="Arial"/>
                          <a:sym typeface="Arial"/>
                        </a:rPr>
                        <a:t> )</a:t>
                      </a:r>
                      <a:r>
                        <a:rPr lang="en-US" sz="2600" b="1" dirty="0" err="1">
                          <a:latin typeface="Arial"/>
                          <a:ea typeface="Arial"/>
                          <a:cs typeface="Arial"/>
                          <a:sym typeface="Arial"/>
                        </a:rPr>
                        <a:t>أمر</a:t>
                      </a:r>
                      <a:r>
                        <a:rPr lang="en-US" sz="2600" b="1" dirty="0">
                          <a:latin typeface="Arial"/>
                          <a:ea typeface="Arial"/>
                          <a:cs typeface="Arial"/>
                          <a:sym typeface="Arial"/>
                        </a:rPr>
                        <a:t> </a:t>
                      </a:r>
                      <a:r>
                        <a:rPr lang="en-US" sz="2600" b="1" dirty="0" err="1">
                          <a:latin typeface="Arial"/>
                          <a:ea typeface="Arial"/>
                          <a:cs typeface="Arial"/>
                          <a:sym typeface="Arial"/>
                        </a:rPr>
                        <a:t>لم</a:t>
                      </a:r>
                      <a:r>
                        <a:rPr lang="en-US" sz="2600" b="1" dirty="0">
                          <a:latin typeface="Arial"/>
                          <a:ea typeface="Arial"/>
                          <a:cs typeface="Arial"/>
                          <a:sym typeface="Arial"/>
                        </a:rPr>
                        <a:t> </a:t>
                      </a:r>
                      <a:r>
                        <a:rPr lang="en-US" sz="2600" b="1" dirty="0" err="1">
                          <a:latin typeface="Arial"/>
                          <a:ea typeface="Arial"/>
                          <a:cs typeface="Arial"/>
                          <a:sym typeface="Arial"/>
                        </a:rPr>
                        <a:t>يكن</a:t>
                      </a:r>
                      <a:r>
                        <a:rPr lang="en-US" sz="2600" b="1" dirty="0">
                          <a:latin typeface="Arial"/>
                          <a:ea typeface="Arial"/>
                          <a:cs typeface="Arial"/>
                          <a:sym typeface="Arial"/>
                        </a:rPr>
                        <a:t> </a:t>
                      </a:r>
                      <a:r>
                        <a:rPr lang="en-US" sz="2600" b="1" dirty="0" err="1">
                          <a:latin typeface="Arial"/>
                          <a:ea typeface="Arial"/>
                          <a:cs typeface="Arial"/>
                          <a:sym typeface="Arial"/>
                        </a:rPr>
                        <a:t>متوقّع</a:t>
                      </a:r>
                      <a:r>
                        <a:rPr lang="en-US" sz="2600" b="1" dirty="0">
                          <a:latin typeface="Arial"/>
                          <a:ea typeface="Arial"/>
                          <a:cs typeface="Arial"/>
                          <a:sym typeface="Arial"/>
                        </a:rPr>
                        <a:t> </a:t>
                      </a:r>
                      <a:r>
                        <a:rPr lang="en-US" sz="2600" b="1" dirty="0" err="1">
                          <a:latin typeface="Arial"/>
                          <a:ea typeface="Arial"/>
                          <a:cs typeface="Arial"/>
                          <a:sym typeface="Arial"/>
                        </a:rPr>
                        <a:t>لأي</a:t>
                      </a:r>
                      <a:r>
                        <a:rPr lang="en-US" sz="2600" b="1" dirty="0">
                          <a:latin typeface="Arial"/>
                          <a:ea typeface="Arial"/>
                          <a:cs typeface="Arial"/>
                          <a:sym typeface="Arial"/>
                        </a:rPr>
                        <a:t> </a:t>
                      </a:r>
                      <a:r>
                        <a:rPr lang="en-US" sz="2600" b="1" dirty="0" err="1">
                          <a:latin typeface="Arial"/>
                          <a:ea typeface="Arial"/>
                          <a:cs typeface="Arial"/>
                          <a:sym typeface="Arial"/>
                        </a:rPr>
                        <a:t>منهم</a:t>
                      </a:r>
                      <a:r>
                        <a:rPr lang="en-US" sz="2600" b="1" dirty="0">
                          <a:latin typeface="Arial"/>
                          <a:ea typeface="Arial"/>
                          <a:cs typeface="Arial"/>
                          <a:sym typeface="Arial"/>
                        </a:rPr>
                        <a:t>(</a:t>
                      </a:r>
                      <a:endParaRPr sz="2600" b="1" u="none" strike="noStrike" cap="none" dirty="0">
                        <a:latin typeface="Arial"/>
                        <a:ea typeface="Arial"/>
                        <a:cs typeface="Arial"/>
                        <a:sym typeface="Arial"/>
                      </a:endParaRPr>
                    </a:p>
                  </a:txBody>
                  <a:tcPr marL="50800" marR="508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85000"/>
                      </a:schemeClr>
                    </a:solidFill>
                  </a:tcPr>
                </a:tc>
                <a:extLst>
                  <a:ext uri="{0D108BD9-81ED-4DB2-BD59-A6C34878D82A}">
                    <a16:rowId xmlns:a16="http://schemas.microsoft.com/office/drawing/2014/main" val="10002"/>
                  </a:ext>
                </a:extLst>
              </a:tr>
              <a:tr h="1695214">
                <a:tc>
                  <a:txBody>
                    <a:bodyPr/>
                    <a:lstStyle/>
                    <a:p>
                      <a:pPr marL="0" lvl="0" indent="0" algn="r" rtl="1">
                        <a:spcBef>
                          <a:spcPts val="0"/>
                        </a:spcBef>
                        <a:spcAft>
                          <a:spcPts val="0"/>
                        </a:spcAft>
                        <a:buClr>
                          <a:schemeClr val="dk1"/>
                        </a:buClr>
                        <a:buSzPts val="1100"/>
                        <a:buFont typeface="Arial"/>
                        <a:buNone/>
                      </a:pPr>
                      <a:r>
                        <a:rPr lang="en-US" sz="2600" b="1" dirty="0" err="1">
                          <a:latin typeface="Arial"/>
                          <a:ea typeface="Arial"/>
                          <a:cs typeface="Arial"/>
                          <a:sym typeface="Arial"/>
                        </a:rPr>
                        <a:t>ملء</a:t>
                      </a:r>
                      <a:r>
                        <a:rPr lang="en-US" sz="2600" b="1" dirty="0">
                          <a:latin typeface="Arial"/>
                          <a:ea typeface="Arial"/>
                          <a:cs typeface="Arial"/>
                          <a:sym typeface="Arial"/>
                        </a:rPr>
                        <a:t> الروح </a:t>
                      </a:r>
                      <a:r>
                        <a:rPr lang="en-US" sz="2600" b="1" dirty="0" err="1">
                          <a:latin typeface="Arial"/>
                          <a:ea typeface="Arial"/>
                          <a:cs typeface="Arial"/>
                          <a:sym typeface="Arial"/>
                        </a:rPr>
                        <a:t>للقادة</a:t>
                      </a:r>
                      <a:r>
                        <a:rPr lang="en-US" sz="2600" b="1" dirty="0">
                          <a:latin typeface="Arial"/>
                          <a:ea typeface="Arial"/>
                          <a:cs typeface="Arial"/>
                          <a:sym typeface="Arial"/>
                        </a:rPr>
                        <a:t> </a:t>
                      </a:r>
                      <a:r>
                        <a:rPr lang="en-US" sz="2600" b="1" dirty="0" err="1">
                          <a:latin typeface="Arial"/>
                          <a:ea typeface="Arial"/>
                          <a:cs typeface="Arial"/>
                          <a:sym typeface="Arial"/>
                        </a:rPr>
                        <a:t>والأتباع</a:t>
                      </a:r>
                      <a:r>
                        <a:rPr lang="en-US" sz="2600" b="1" dirty="0">
                          <a:latin typeface="Arial"/>
                          <a:ea typeface="Arial"/>
                          <a:cs typeface="Arial"/>
                          <a:sym typeface="Arial"/>
                        </a:rPr>
                        <a:t> من أجل </a:t>
                      </a:r>
                      <a:r>
                        <a:rPr lang="en-US" sz="2600" b="1" dirty="0" err="1">
                          <a:latin typeface="Arial"/>
                          <a:ea typeface="Arial"/>
                          <a:cs typeface="Arial"/>
                          <a:sym typeface="Arial"/>
                        </a:rPr>
                        <a:t>المصلحة</a:t>
                      </a:r>
                      <a:r>
                        <a:rPr lang="en-US" sz="2600" b="1" dirty="0">
                          <a:latin typeface="Arial"/>
                          <a:ea typeface="Arial"/>
                          <a:cs typeface="Arial"/>
                          <a:sym typeface="Arial"/>
                        </a:rPr>
                        <a:t> </a:t>
                      </a:r>
                      <a:r>
                        <a:rPr lang="en-US" sz="2600" b="1" dirty="0" err="1">
                          <a:latin typeface="Arial"/>
                          <a:ea typeface="Arial"/>
                          <a:cs typeface="Arial"/>
                          <a:sym typeface="Arial"/>
                        </a:rPr>
                        <a:t>الجماعية</a:t>
                      </a:r>
                      <a:r>
                        <a:rPr lang="en-US" sz="2600" b="1" dirty="0">
                          <a:latin typeface="Arial"/>
                          <a:ea typeface="Arial"/>
                          <a:cs typeface="Arial"/>
                          <a:sym typeface="Arial"/>
                        </a:rPr>
                        <a:t> </a:t>
                      </a:r>
                      <a:r>
                        <a:rPr lang="en-US" sz="2600" b="1" dirty="0" err="1">
                          <a:latin typeface="Arial"/>
                          <a:ea typeface="Arial"/>
                          <a:cs typeface="Arial"/>
                          <a:sym typeface="Arial"/>
                        </a:rPr>
                        <a:t>للكنيسة</a:t>
                      </a:r>
                      <a:r>
                        <a:rPr lang="en-US" sz="2600" b="1" dirty="0">
                          <a:latin typeface="Arial"/>
                          <a:ea typeface="Arial"/>
                          <a:cs typeface="Arial"/>
                          <a:sym typeface="Arial"/>
                        </a:rPr>
                        <a:t> </a:t>
                      </a:r>
                      <a:endParaRPr sz="2600" dirty="0"/>
                    </a:p>
                    <a:p>
                      <a:pPr marL="0" marR="0" lvl="0" indent="0" algn="l" rtl="0">
                        <a:spcBef>
                          <a:spcPts val="0"/>
                        </a:spcBef>
                        <a:spcAft>
                          <a:spcPts val="0"/>
                        </a:spcAft>
                        <a:buNone/>
                      </a:pPr>
                      <a:endParaRPr sz="2600" b="1" dirty="0">
                        <a:latin typeface="Arial"/>
                        <a:ea typeface="Arial"/>
                        <a:cs typeface="Arial"/>
                        <a:sym typeface="Arial"/>
                      </a:endParaRPr>
                    </a:p>
                    <a:p>
                      <a:pPr marL="0" marR="0" lvl="0" indent="0" algn="l" rtl="0">
                        <a:spcBef>
                          <a:spcPts val="0"/>
                        </a:spcBef>
                        <a:spcAft>
                          <a:spcPts val="0"/>
                        </a:spcAft>
                        <a:buNone/>
                      </a:pPr>
                      <a:r>
                        <a:rPr lang="en-US" sz="2600" b="1" u="none" strike="noStrike" cap="none" dirty="0">
                          <a:latin typeface="Arial"/>
                          <a:ea typeface="Arial"/>
                          <a:cs typeface="Arial"/>
                          <a:sym typeface="Arial"/>
                        </a:rPr>
                        <a:t> </a:t>
                      </a:r>
                      <a:endParaRPr sz="2600" dirty="0"/>
                    </a:p>
                  </a:txBody>
                  <a:tcPr marL="50800" marR="508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85000"/>
                      </a:schemeClr>
                    </a:solidFill>
                  </a:tcPr>
                </a:tc>
                <a:tc>
                  <a:txBody>
                    <a:bodyPr/>
                    <a:lstStyle/>
                    <a:p>
                      <a:pPr marL="0" lvl="0" indent="0" algn="r" rtl="1">
                        <a:spcBef>
                          <a:spcPts val="0"/>
                        </a:spcBef>
                        <a:spcAft>
                          <a:spcPts val="0"/>
                        </a:spcAft>
                        <a:buSzPts val="1100"/>
                        <a:buNone/>
                      </a:pPr>
                      <a:r>
                        <a:rPr lang="en-US" sz="2600" b="1" dirty="0" err="1">
                          <a:latin typeface="Arial"/>
                          <a:ea typeface="Arial"/>
                          <a:cs typeface="Arial"/>
                          <a:sym typeface="Arial"/>
                        </a:rPr>
                        <a:t>ملء</a:t>
                      </a:r>
                      <a:r>
                        <a:rPr lang="en-US" sz="2600" b="1" dirty="0">
                          <a:latin typeface="Arial"/>
                          <a:ea typeface="Arial"/>
                          <a:cs typeface="Arial"/>
                          <a:sym typeface="Arial"/>
                        </a:rPr>
                        <a:t> الروح </a:t>
                      </a:r>
                      <a:r>
                        <a:rPr lang="en-US" sz="2600" b="1" dirty="0" err="1">
                          <a:latin typeface="Arial"/>
                          <a:ea typeface="Arial"/>
                          <a:cs typeface="Arial"/>
                          <a:sym typeface="Arial"/>
                        </a:rPr>
                        <a:t>للقادة</a:t>
                      </a:r>
                      <a:r>
                        <a:rPr lang="en-US" sz="2600" b="1" dirty="0">
                          <a:latin typeface="Arial"/>
                          <a:ea typeface="Arial"/>
                          <a:cs typeface="Arial"/>
                          <a:sym typeface="Arial"/>
                        </a:rPr>
                        <a:t> </a:t>
                      </a:r>
                      <a:r>
                        <a:rPr lang="en-US" sz="2600" b="1" dirty="0" err="1">
                          <a:latin typeface="Arial"/>
                          <a:ea typeface="Arial"/>
                          <a:cs typeface="Arial"/>
                          <a:sym typeface="Arial"/>
                        </a:rPr>
                        <a:t>فقط</a:t>
                      </a:r>
                      <a:r>
                        <a:rPr lang="en-US" sz="2600" b="1" dirty="0">
                          <a:latin typeface="Arial"/>
                          <a:ea typeface="Arial"/>
                          <a:cs typeface="Arial"/>
                          <a:sym typeface="Arial"/>
                        </a:rPr>
                        <a:t> من أجل </a:t>
                      </a:r>
                      <a:r>
                        <a:rPr lang="en-US" sz="2600" b="1" dirty="0" err="1">
                          <a:latin typeface="Arial"/>
                          <a:ea typeface="Arial"/>
                          <a:cs typeface="Arial"/>
                          <a:sym typeface="Arial"/>
                        </a:rPr>
                        <a:t>الصالح</a:t>
                      </a:r>
                      <a:r>
                        <a:rPr lang="en-US" sz="2600" b="1" dirty="0">
                          <a:latin typeface="Arial"/>
                          <a:ea typeface="Arial"/>
                          <a:cs typeface="Arial"/>
                          <a:sym typeface="Arial"/>
                        </a:rPr>
                        <a:t> </a:t>
                      </a:r>
                      <a:r>
                        <a:rPr lang="en-US" sz="2600" b="1" dirty="0" err="1">
                          <a:latin typeface="Arial"/>
                          <a:ea typeface="Arial"/>
                          <a:cs typeface="Arial"/>
                          <a:sym typeface="Arial"/>
                        </a:rPr>
                        <a:t>الوطني</a:t>
                      </a:r>
                      <a:endParaRPr sz="2600" b="1" dirty="0">
                        <a:latin typeface="Arial"/>
                        <a:ea typeface="Arial"/>
                        <a:cs typeface="Arial"/>
                        <a:sym typeface="Arial"/>
                      </a:endParaRPr>
                    </a:p>
                  </a:txBody>
                  <a:tcPr marL="50800" marR="508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85000"/>
                      </a:schemeClr>
                    </a:solidFill>
                  </a:tcPr>
                </a:tc>
                <a:extLst>
                  <a:ext uri="{0D108BD9-81ED-4DB2-BD59-A6C34878D82A}">
                    <a16:rowId xmlns:a16="http://schemas.microsoft.com/office/drawing/2014/main" val="10003"/>
                  </a:ext>
                </a:extLst>
              </a:tr>
              <a:tr h="1635867">
                <a:tc>
                  <a:txBody>
                    <a:bodyPr/>
                    <a:lstStyle/>
                    <a:p>
                      <a:pPr marL="0" lvl="0" indent="0" algn="r" rtl="1">
                        <a:spcBef>
                          <a:spcPts val="0"/>
                        </a:spcBef>
                        <a:spcAft>
                          <a:spcPts val="0"/>
                        </a:spcAft>
                        <a:buClr>
                          <a:schemeClr val="dk1"/>
                        </a:buClr>
                        <a:buSzPts val="1100"/>
                        <a:buFont typeface="Arial"/>
                        <a:buNone/>
                      </a:pPr>
                      <a:r>
                        <a:rPr lang="en-US" sz="2600" b="1" dirty="0" err="1">
                          <a:latin typeface="Arial"/>
                          <a:ea typeface="Arial"/>
                          <a:cs typeface="Arial"/>
                          <a:sym typeface="Arial"/>
                        </a:rPr>
                        <a:t>ملء</a:t>
                      </a:r>
                      <a:r>
                        <a:rPr lang="en-US" sz="2600" b="1" dirty="0">
                          <a:latin typeface="Arial"/>
                          <a:ea typeface="Arial"/>
                          <a:cs typeface="Arial"/>
                          <a:sym typeface="Arial"/>
                        </a:rPr>
                        <a:t> الروح </a:t>
                      </a:r>
                      <a:r>
                        <a:rPr lang="en-US" sz="2600" b="1" dirty="0" err="1">
                          <a:latin typeface="Arial"/>
                          <a:ea typeface="Arial"/>
                          <a:cs typeface="Arial"/>
                          <a:sym typeface="Arial"/>
                        </a:rPr>
                        <a:t>لليهود</a:t>
                      </a:r>
                      <a:r>
                        <a:rPr lang="en-US" sz="2600" b="1" dirty="0">
                          <a:latin typeface="Arial"/>
                          <a:ea typeface="Arial"/>
                          <a:cs typeface="Arial"/>
                          <a:sym typeface="Arial"/>
                        </a:rPr>
                        <a:t> </a:t>
                      </a:r>
                      <a:r>
                        <a:rPr lang="en-US" sz="2600" b="1" dirty="0" err="1">
                          <a:latin typeface="Arial"/>
                          <a:ea typeface="Arial"/>
                          <a:cs typeface="Arial"/>
                          <a:sym typeface="Arial"/>
                        </a:rPr>
                        <a:t>والأمم</a:t>
                      </a:r>
                      <a:endParaRPr sz="2600" dirty="0"/>
                    </a:p>
                    <a:p>
                      <a:pPr marL="0" marR="0" lvl="0" indent="0" algn="l" rtl="0">
                        <a:spcBef>
                          <a:spcPts val="0"/>
                        </a:spcBef>
                        <a:spcAft>
                          <a:spcPts val="0"/>
                        </a:spcAft>
                        <a:buNone/>
                      </a:pPr>
                      <a:endParaRPr sz="2600" b="1" dirty="0">
                        <a:latin typeface="Arial"/>
                        <a:ea typeface="Arial"/>
                        <a:cs typeface="Arial"/>
                        <a:sym typeface="Arial"/>
                      </a:endParaRPr>
                    </a:p>
                    <a:p>
                      <a:pPr marL="0" marR="0" lvl="0" indent="0" algn="l" rtl="0">
                        <a:spcBef>
                          <a:spcPts val="0"/>
                        </a:spcBef>
                        <a:spcAft>
                          <a:spcPts val="0"/>
                        </a:spcAft>
                        <a:buNone/>
                      </a:pPr>
                      <a:r>
                        <a:rPr lang="en-US" sz="2600" b="1" u="none" strike="noStrike" cap="none" dirty="0">
                          <a:latin typeface="Arial"/>
                          <a:ea typeface="Arial"/>
                          <a:cs typeface="Arial"/>
                          <a:sym typeface="Arial"/>
                        </a:rPr>
                        <a:t> </a:t>
                      </a:r>
                      <a:endParaRPr sz="2600" dirty="0"/>
                    </a:p>
                  </a:txBody>
                  <a:tcPr marL="50800" marR="508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85000"/>
                      </a:schemeClr>
                    </a:solidFill>
                  </a:tcPr>
                </a:tc>
                <a:tc>
                  <a:txBody>
                    <a:bodyPr/>
                    <a:lstStyle/>
                    <a:p>
                      <a:pPr marL="0" lvl="0" indent="0" algn="r" rtl="1">
                        <a:spcBef>
                          <a:spcPts val="0"/>
                        </a:spcBef>
                        <a:spcAft>
                          <a:spcPts val="0"/>
                        </a:spcAft>
                        <a:buNone/>
                      </a:pPr>
                      <a:r>
                        <a:rPr lang="en-US" sz="2600" b="1" dirty="0" err="1"/>
                        <a:t>ملء</a:t>
                      </a:r>
                      <a:r>
                        <a:rPr lang="en-US" sz="2600" b="1" dirty="0"/>
                        <a:t> الروح </a:t>
                      </a:r>
                      <a:r>
                        <a:rPr lang="en-US" sz="2600" b="1" dirty="0" err="1"/>
                        <a:t>لليهود</a:t>
                      </a:r>
                      <a:r>
                        <a:rPr lang="en-US" sz="2600" b="1" dirty="0"/>
                        <a:t> </a:t>
                      </a:r>
                      <a:r>
                        <a:rPr lang="en-US" sz="2600" b="1" dirty="0" err="1"/>
                        <a:t>فقط</a:t>
                      </a:r>
                      <a:endParaRPr sz="2600" b="1" dirty="0">
                        <a:latin typeface="Times New Roman"/>
                        <a:ea typeface="Times New Roman"/>
                        <a:cs typeface="Times New Roman"/>
                        <a:sym typeface="Times New Roman"/>
                      </a:endParaRPr>
                    </a:p>
                  </a:txBody>
                  <a:tcPr marL="50800" marR="508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85000"/>
                      </a:schemeClr>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8"/>
          <p:cNvPicPr preferRelativeResize="0"/>
          <p:nvPr/>
        </p:nvPicPr>
        <p:blipFill rotWithShape="1">
          <a:blip r:embed="rId3">
            <a:alphaModFix/>
          </a:blip>
          <a:srcRect/>
          <a:stretch/>
        </p:blipFill>
        <p:spPr>
          <a:xfrm>
            <a:off x="0" y="1325880"/>
            <a:ext cx="5029200" cy="5532120"/>
          </a:xfrm>
          <a:prstGeom prst="rect">
            <a:avLst/>
          </a:prstGeom>
          <a:noFill/>
          <a:ln>
            <a:noFill/>
          </a:ln>
        </p:spPr>
      </p:pic>
      <p:sp>
        <p:nvSpPr>
          <p:cNvPr id="247" name="Google Shape;247;p8"/>
          <p:cNvSpPr txBox="1">
            <a:spLocks noGrp="1"/>
          </p:cNvSpPr>
          <p:nvPr>
            <p:ph type="title" idx="4294967295"/>
          </p:nvPr>
        </p:nvSpPr>
        <p:spPr>
          <a:xfrm>
            <a:off x="76200" y="152400"/>
            <a:ext cx="8991600" cy="1143000"/>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SzPts val="1100"/>
              <a:buNone/>
            </a:pPr>
            <a:r>
              <a:rPr lang="en-US" sz="4000" b="1"/>
              <a:t>هل يجب أن نصلّي للروح القدس؟</a:t>
            </a:r>
            <a:endParaRPr sz="4000" b="1"/>
          </a:p>
        </p:txBody>
      </p:sp>
      <p:sp>
        <p:nvSpPr>
          <p:cNvPr id="248" name="Google Shape;248;p8"/>
          <p:cNvSpPr txBox="1"/>
          <p:nvPr/>
        </p:nvSpPr>
        <p:spPr>
          <a:xfrm>
            <a:off x="8626453" y="0"/>
            <a:ext cx="441347" cy="46166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FFFFFF"/>
                </a:solidFill>
                <a:effectLst/>
                <a:uLnTx/>
                <a:uFillTx/>
                <a:latin typeface="Arial"/>
                <a:ea typeface="Arial"/>
                <a:cs typeface="Arial"/>
                <a:sym typeface="Arial"/>
              </a:rPr>
              <a:t>xi</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249;p8"/>
          <p:cNvSpPr txBox="1"/>
          <p:nvPr/>
        </p:nvSpPr>
        <p:spPr>
          <a:xfrm>
            <a:off x="5029199" y="1905000"/>
            <a:ext cx="3969657" cy="4114800"/>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Pts val="1100"/>
              <a:buFont typeface="Arial"/>
              <a:buNone/>
              <a:tabLst/>
              <a:defRPr/>
            </a:pPr>
            <a:r>
              <a:rPr kumimoji="0" lang="en-US" sz="4000" b="0" i="0" u="none" strike="noStrike" kern="0" cap="none" spc="0" normalizeH="0" baseline="0" noProof="0" dirty="0" err="1">
                <a:ln>
                  <a:noFill/>
                </a:ln>
                <a:solidFill>
                  <a:srgbClr val="FFFFFF"/>
                </a:solidFill>
                <a:effectLst/>
                <a:uLnTx/>
                <a:uFillTx/>
                <a:latin typeface="Arial"/>
                <a:cs typeface="Arial"/>
                <a:sym typeface="Arial"/>
              </a:rPr>
              <a:t>ما</a:t>
            </a:r>
            <a:r>
              <a:rPr kumimoji="0" lang="en-US" sz="4000" b="0" i="0" u="none" strike="noStrike" kern="0" cap="none" spc="0" normalizeH="0" baseline="0" noProof="0" dirty="0">
                <a:ln>
                  <a:noFill/>
                </a:ln>
                <a:solidFill>
                  <a:srgbClr val="FFFFFF"/>
                </a:solidFill>
                <a:effectLst/>
                <a:uLnTx/>
                <a:uFillTx/>
                <a:latin typeface="Arial"/>
                <a:cs typeface="Arial"/>
                <a:sym typeface="Arial"/>
              </a:rPr>
              <a:t> </a:t>
            </a:r>
            <a:r>
              <a:rPr kumimoji="0" lang="en-US" sz="4000" b="0" i="0" u="none" strike="noStrike" kern="0" cap="none" spc="0" normalizeH="0" baseline="0" noProof="0" dirty="0" err="1">
                <a:ln>
                  <a:noFill/>
                </a:ln>
                <a:solidFill>
                  <a:srgbClr val="FFFFFF"/>
                </a:solidFill>
                <a:effectLst/>
                <a:uLnTx/>
                <a:uFillTx/>
                <a:latin typeface="Arial"/>
                <a:cs typeface="Arial"/>
                <a:sym typeface="Arial"/>
              </a:rPr>
              <a:t>هي</a:t>
            </a:r>
            <a:r>
              <a:rPr kumimoji="0" lang="en-US" sz="4000" b="0" i="0" u="none" strike="noStrike" kern="0" cap="none" spc="0" normalizeH="0" baseline="0" noProof="0" dirty="0">
                <a:ln>
                  <a:noFill/>
                </a:ln>
                <a:solidFill>
                  <a:srgbClr val="FFFFFF"/>
                </a:solidFill>
                <a:effectLst/>
                <a:uLnTx/>
                <a:uFillTx/>
                <a:latin typeface="Arial"/>
                <a:cs typeface="Arial"/>
                <a:sym typeface="Arial"/>
              </a:rPr>
              <a:t> </a:t>
            </a:r>
            <a:r>
              <a:rPr kumimoji="0" lang="en-US" sz="4000" b="0" i="0" u="none" strike="noStrike" kern="0" cap="none" spc="0" normalizeH="0" baseline="0" noProof="0" dirty="0" err="1">
                <a:ln>
                  <a:noFill/>
                </a:ln>
                <a:solidFill>
                  <a:srgbClr val="FFFFFF"/>
                </a:solidFill>
                <a:effectLst/>
                <a:uLnTx/>
                <a:uFillTx/>
                <a:latin typeface="Arial"/>
                <a:cs typeface="Arial"/>
                <a:sym typeface="Arial"/>
              </a:rPr>
              <a:t>النتائج</a:t>
            </a:r>
            <a:r>
              <a:rPr kumimoji="0" lang="en-US" sz="4000" b="0" i="0" u="none" strike="noStrike" kern="0" cap="none" spc="0" normalizeH="0" baseline="0" noProof="0" dirty="0">
                <a:ln>
                  <a:noFill/>
                </a:ln>
                <a:solidFill>
                  <a:srgbClr val="FFFFFF"/>
                </a:solidFill>
                <a:effectLst/>
                <a:uLnTx/>
                <a:uFillTx/>
                <a:latin typeface="Arial"/>
                <a:cs typeface="Arial"/>
                <a:sym typeface="Arial"/>
              </a:rPr>
              <a:t> </a:t>
            </a:r>
            <a:r>
              <a:rPr kumimoji="0" lang="en-US" sz="4000" b="0" i="0" u="none" strike="noStrike" kern="0" cap="none" spc="0" normalizeH="0" baseline="0" noProof="0" dirty="0" err="1">
                <a:ln>
                  <a:noFill/>
                </a:ln>
                <a:solidFill>
                  <a:srgbClr val="FFFFFF"/>
                </a:solidFill>
                <a:effectLst/>
                <a:uLnTx/>
                <a:uFillTx/>
                <a:latin typeface="Arial"/>
                <a:cs typeface="Arial"/>
                <a:sym typeface="Arial"/>
              </a:rPr>
              <a:t>إذا</a:t>
            </a:r>
            <a:r>
              <a:rPr kumimoji="0" lang="en-US" sz="4000" b="0" i="0" u="none" strike="noStrike" kern="0" cap="none" spc="0" normalizeH="0" baseline="0" noProof="0" dirty="0">
                <a:ln>
                  <a:noFill/>
                </a:ln>
                <a:solidFill>
                  <a:srgbClr val="FFFFFF"/>
                </a:solidFill>
                <a:effectLst/>
                <a:uLnTx/>
                <a:uFillTx/>
                <a:latin typeface="Arial"/>
                <a:cs typeface="Arial"/>
                <a:sym typeface="Arial"/>
              </a:rPr>
              <a:t> </a:t>
            </a:r>
            <a:r>
              <a:rPr kumimoji="0" lang="en-US" sz="4000" b="0" i="0" u="none" strike="noStrike" kern="0" cap="none" spc="0" normalizeH="0" baseline="0" noProof="0" dirty="0" err="1">
                <a:ln>
                  <a:noFill/>
                </a:ln>
                <a:solidFill>
                  <a:srgbClr val="FFFFFF"/>
                </a:solidFill>
                <a:effectLst/>
                <a:uLnTx/>
                <a:uFillTx/>
                <a:latin typeface="Arial"/>
                <a:cs typeface="Arial"/>
                <a:sym typeface="Arial"/>
              </a:rPr>
              <a:t>كنّا</a:t>
            </a:r>
            <a:r>
              <a:rPr kumimoji="0" lang="en-US" sz="4000" b="0" i="0" u="none" strike="noStrike" kern="0" cap="none" spc="0" normalizeH="0" baseline="0" noProof="0" dirty="0">
                <a:ln>
                  <a:noFill/>
                </a:ln>
                <a:solidFill>
                  <a:srgbClr val="FFFFFF"/>
                </a:solidFill>
                <a:effectLst/>
                <a:uLnTx/>
                <a:uFillTx/>
                <a:latin typeface="Arial"/>
                <a:cs typeface="Arial"/>
                <a:sym typeface="Arial"/>
              </a:rPr>
              <a:t> </a:t>
            </a:r>
            <a:r>
              <a:rPr kumimoji="0" lang="en-US" sz="4000" b="0" i="0" u="none" strike="noStrike" kern="0" cap="none" spc="0" normalizeH="0" baseline="0" noProof="0" dirty="0" err="1">
                <a:ln>
                  <a:noFill/>
                </a:ln>
                <a:solidFill>
                  <a:srgbClr val="FFFFFF"/>
                </a:solidFill>
                <a:effectLst/>
                <a:uLnTx/>
                <a:uFillTx/>
                <a:latin typeface="Arial"/>
                <a:cs typeface="Arial"/>
                <a:sym typeface="Arial"/>
              </a:rPr>
              <a:t>نستطيع</a:t>
            </a:r>
            <a:r>
              <a:rPr kumimoji="0" lang="en-US" sz="4000" b="0" i="0" u="none" strike="noStrike" kern="0" cap="none" spc="0" normalizeH="0" baseline="0" noProof="0" dirty="0">
                <a:ln>
                  <a:noFill/>
                </a:ln>
                <a:solidFill>
                  <a:srgbClr val="FFFFFF"/>
                </a:solidFill>
                <a:effectLst/>
                <a:uLnTx/>
                <a:uFillTx/>
                <a:latin typeface="Arial"/>
                <a:cs typeface="Arial"/>
                <a:sym typeface="Arial"/>
              </a:rPr>
              <a:t> </a:t>
            </a:r>
            <a:r>
              <a:rPr kumimoji="0" lang="en-US" sz="4000" b="0" i="0" u="none" strike="noStrike" kern="0" cap="none" spc="0" normalizeH="0" baseline="0" noProof="0" dirty="0" err="1">
                <a:ln>
                  <a:noFill/>
                </a:ln>
                <a:solidFill>
                  <a:srgbClr val="FFFFFF"/>
                </a:solidFill>
                <a:effectLst/>
                <a:uLnTx/>
                <a:uFillTx/>
                <a:latin typeface="Arial"/>
                <a:cs typeface="Arial"/>
                <a:sym typeface="Arial"/>
              </a:rPr>
              <a:t>أو</a:t>
            </a:r>
            <a:r>
              <a:rPr kumimoji="0" lang="en-US" sz="4000" b="0" i="0" u="none" strike="noStrike" kern="0" cap="none" spc="0" normalizeH="0" baseline="0" noProof="0" dirty="0">
                <a:ln>
                  <a:noFill/>
                </a:ln>
                <a:solidFill>
                  <a:srgbClr val="FFFFFF"/>
                </a:solidFill>
                <a:effectLst/>
                <a:uLnTx/>
                <a:uFillTx/>
                <a:latin typeface="Arial"/>
                <a:cs typeface="Arial"/>
                <a:sym typeface="Arial"/>
              </a:rPr>
              <a:t> </a:t>
            </a:r>
            <a:r>
              <a:rPr kumimoji="0" lang="en-US" sz="4000" b="0" i="0" u="none" strike="noStrike" kern="0" cap="none" spc="0" normalizeH="0" baseline="0" noProof="0" dirty="0" err="1">
                <a:ln>
                  <a:noFill/>
                </a:ln>
                <a:solidFill>
                  <a:srgbClr val="FFFFFF"/>
                </a:solidFill>
                <a:effectLst/>
                <a:uLnTx/>
                <a:uFillTx/>
                <a:latin typeface="Arial"/>
                <a:cs typeface="Arial"/>
                <a:sym typeface="Arial"/>
              </a:rPr>
              <a:t>لا</a:t>
            </a:r>
            <a:r>
              <a:rPr kumimoji="0" lang="en-US" sz="4000" b="0" i="0" u="none" strike="noStrike" kern="0" cap="none" spc="0" normalizeH="0" baseline="0" noProof="0" dirty="0">
                <a:ln>
                  <a:noFill/>
                </a:ln>
                <a:solidFill>
                  <a:srgbClr val="FFFFFF"/>
                </a:solidFill>
                <a:effectLst/>
                <a:uLnTx/>
                <a:uFillTx/>
                <a:latin typeface="Arial"/>
                <a:cs typeface="Arial"/>
                <a:sym typeface="Arial"/>
              </a:rPr>
              <a:t> </a:t>
            </a:r>
            <a:r>
              <a:rPr kumimoji="0" lang="en-US" sz="4000" b="0" i="0" u="none" strike="noStrike" kern="0" cap="none" spc="0" normalizeH="0" baseline="0" noProof="0" dirty="0" err="1">
                <a:ln>
                  <a:noFill/>
                </a:ln>
                <a:solidFill>
                  <a:srgbClr val="FFFFFF"/>
                </a:solidFill>
                <a:effectLst/>
                <a:uLnTx/>
                <a:uFillTx/>
                <a:latin typeface="Arial"/>
                <a:cs typeface="Arial"/>
                <a:sym typeface="Arial"/>
              </a:rPr>
              <a:t>نستطيع</a:t>
            </a:r>
            <a:r>
              <a:rPr kumimoji="0" lang="en-US" sz="4000" b="0" i="0" u="none" strike="noStrike" kern="0" cap="none" spc="0" normalizeH="0" baseline="0" noProof="0" dirty="0">
                <a:ln>
                  <a:noFill/>
                </a:ln>
                <a:solidFill>
                  <a:srgbClr val="FFFFFF"/>
                </a:solidFill>
                <a:effectLst/>
                <a:uLnTx/>
                <a:uFillTx/>
                <a:latin typeface="Arial"/>
                <a:cs typeface="Arial"/>
                <a:sym typeface="Arial"/>
              </a:rPr>
              <a:t> </a:t>
            </a:r>
            <a:r>
              <a:rPr kumimoji="0" lang="en-US" sz="4000" b="0" i="0" u="none" strike="noStrike" kern="0" cap="none" spc="0" normalizeH="0" baseline="0" noProof="0" dirty="0" err="1">
                <a:ln>
                  <a:noFill/>
                </a:ln>
                <a:solidFill>
                  <a:srgbClr val="FFFFFF"/>
                </a:solidFill>
                <a:effectLst/>
                <a:uLnTx/>
                <a:uFillTx/>
                <a:latin typeface="Arial"/>
                <a:cs typeface="Arial"/>
                <a:sym typeface="Arial"/>
              </a:rPr>
              <a:t>أن</a:t>
            </a:r>
            <a:r>
              <a:rPr kumimoji="0" lang="en-US" sz="4000" b="0" i="0" u="none" strike="noStrike" kern="0" cap="none" spc="0" normalizeH="0" baseline="0" noProof="0" dirty="0">
                <a:ln>
                  <a:noFill/>
                </a:ln>
                <a:solidFill>
                  <a:srgbClr val="FFFFFF"/>
                </a:solidFill>
                <a:effectLst/>
                <a:uLnTx/>
                <a:uFillTx/>
                <a:latin typeface="Arial"/>
                <a:cs typeface="Arial"/>
                <a:sym typeface="Arial"/>
              </a:rPr>
              <a:t> </a:t>
            </a:r>
            <a:r>
              <a:rPr kumimoji="0" lang="en-US" sz="4000" b="0" i="0" u="none" strike="noStrike" kern="0" cap="none" spc="0" normalizeH="0" baseline="0" noProof="0" dirty="0" err="1">
                <a:ln>
                  <a:noFill/>
                </a:ln>
                <a:solidFill>
                  <a:srgbClr val="FFFFFF"/>
                </a:solidFill>
                <a:effectLst/>
                <a:uLnTx/>
                <a:uFillTx/>
                <a:latin typeface="Arial"/>
                <a:cs typeface="Arial"/>
                <a:sym typeface="Arial"/>
              </a:rPr>
              <a:t>نعبد</a:t>
            </a:r>
            <a:r>
              <a:rPr kumimoji="0" lang="en-US" sz="4000" b="0" i="0" u="none" strike="noStrike" kern="0" cap="none" spc="0" normalizeH="0" baseline="0" noProof="0" dirty="0">
                <a:ln>
                  <a:noFill/>
                </a:ln>
                <a:solidFill>
                  <a:srgbClr val="FFFFFF"/>
                </a:solidFill>
                <a:effectLst/>
                <a:uLnTx/>
                <a:uFillTx/>
                <a:latin typeface="Arial"/>
                <a:cs typeface="Arial"/>
                <a:sym typeface="Arial"/>
              </a:rPr>
              <a:t> الروح؟</a:t>
            </a:r>
            <a:endParaRPr kumimoji="0" sz="4000" b="0" i="0" u="none" strike="noStrike" kern="0" cap="none" spc="0" normalizeH="0" baseline="0" noProof="0" dirty="0">
              <a:ln>
                <a:noFill/>
              </a:ln>
              <a:solidFill>
                <a:srgbClr val="FFFFFF"/>
              </a:solidFill>
              <a:effectLst/>
              <a:uLnTx/>
              <a:uFillTx/>
              <a:latin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9"/>
                                        </p:tgtEl>
                                        <p:attrNameLst>
                                          <p:attrName>style.visibility</p:attrName>
                                        </p:attrNameLst>
                                      </p:cBhvr>
                                      <p:to>
                                        <p:strVal val="visible"/>
                                      </p:to>
                                    </p:set>
                                    <p:animEffect transition="in" filter="fade">
                                      <p:cBhvr>
                                        <p:cTn id="7" dur="500"/>
                                        <p:tgtEl>
                                          <p:spTgt spid="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9"/>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256" name="Google Shape;256;p9"/>
          <p:cNvSpPr txBox="1">
            <a:spLocks noGrp="1"/>
          </p:cNvSpPr>
          <p:nvPr>
            <p:ph type="title" idx="4294967295"/>
          </p:nvPr>
        </p:nvSpPr>
        <p:spPr>
          <a:xfrm>
            <a:off x="76200" y="152400"/>
            <a:ext cx="8991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fontAlgn="base">
              <a:spcBef>
                <a:spcPct val="0"/>
              </a:spcBef>
              <a:spcAft>
                <a:spcPct val="0"/>
              </a:spcAft>
            </a:pPr>
            <a:r>
              <a:rPr lang="en-US" sz="4000" b="1" kern="1200" dirty="0" err="1">
                <a:solidFill>
                  <a:schemeClr val="bg1"/>
                </a:solidFill>
                <a:effectLst>
                  <a:glow rad="177800">
                    <a:schemeClr val="tx1">
                      <a:alpha val="75000"/>
                    </a:schemeClr>
                  </a:glow>
                </a:effectLst>
                <a:latin typeface="+mj-lt"/>
                <a:ea typeface="+mj-ea"/>
                <a:cs typeface="+mj-cs"/>
              </a:rPr>
              <a:t>هل</a:t>
            </a:r>
            <a:r>
              <a:rPr lang="en-US" sz="4000" b="1" kern="1200" dirty="0">
                <a:solidFill>
                  <a:schemeClr val="bg1"/>
                </a:solidFill>
                <a:effectLst>
                  <a:glow rad="177800">
                    <a:schemeClr val="tx1">
                      <a:alpha val="75000"/>
                    </a:schemeClr>
                  </a:glow>
                </a:effectLst>
                <a:latin typeface="+mj-lt"/>
                <a:ea typeface="+mj-ea"/>
                <a:cs typeface="+mj-cs"/>
              </a:rPr>
              <a:t> </a:t>
            </a:r>
            <a:r>
              <a:rPr lang="en-US" sz="4000" b="1" kern="1200" dirty="0" err="1">
                <a:solidFill>
                  <a:schemeClr val="bg1"/>
                </a:solidFill>
                <a:effectLst>
                  <a:glow rad="177800">
                    <a:schemeClr val="tx1">
                      <a:alpha val="75000"/>
                    </a:schemeClr>
                  </a:glow>
                </a:effectLst>
                <a:latin typeface="+mj-lt"/>
                <a:ea typeface="+mj-ea"/>
                <a:cs typeface="+mj-cs"/>
              </a:rPr>
              <a:t>يجب</a:t>
            </a:r>
            <a:r>
              <a:rPr lang="en-US" sz="4000" b="1" kern="1200" dirty="0">
                <a:solidFill>
                  <a:schemeClr val="bg1"/>
                </a:solidFill>
                <a:effectLst>
                  <a:glow rad="177800">
                    <a:schemeClr val="tx1">
                      <a:alpha val="75000"/>
                    </a:schemeClr>
                  </a:glow>
                </a:effectLst>
                <a:latin typeface="+mj-lt"/>
                <a:ea typeface="+mj-ea"/>
                <a:cs typeface="+mj-cs"/>
              </a:rPr>
              <a:t> </a:t>
            </a:r>
            <a:r>
              <a:rPr lang="en-US" sz="4000" b="1" kern="1200" dirty="0" err="1">
                <a:solidFill>
                  <a:schemeClr val="bg1"/>
                </a:solidFill>
                <a:effectLst>
                  <a:glow rad="177800">
                    <a:schemeClr val="tx1">
                      <a:alpha val="75000"/>
                    </a:schemeClr>
                  </a:glow>
                </a:effectLst>
                <a:latin typeface="+mj-lt"/>
                <a:ea typeface="+mj-ea"/>
                <a:cs typeface="+mj-cs"/>
              </a:rPr>
              <a:t>أن</a:t>
            </a:r>
            <a:r>
              <a:rPr lang="en-US" sz="4000" b="1" kern="1200" dirty="0">
                <a:solidFill>
                  <a:schemeClr val="bg1"/>
                </a:solidFill>
                <a:effectLst>
                  <a:glow rad="177800">
                    <a:schemeClr val="tx1">
                      <a:alpha val="75000"/>
                    </a:schemeClr>
                  </a:glow>
                </a:effectLst>
                <a:latin typeface="+mj-lt"/>
                <a:ea typeface="+mj-ea"/>
                <a:cs typeface="+mj-cs"/>
              </a:rPr>
              <a:t> </a:t>
            </a:r>
            <a:r>
              <a:rPr lang="en-US" sz="4000" b="1" kern="1200" dirty="0" err="1">
                <a:solidFill>
                  <a:schemeClr val="bg1"/>
                </a:solidFill>
                <a:effectLst>
                  <a:glow rad="177800">
                    <a:schemeClr val="tx1">
                      <a:alpha val="75000"/>
                    </a:schemeClr>
                  </a:glow>
                </a:effectLst>
                <a:latin typeface="+mj-lt"/>
                <a:ea typeface="+mj-ea"/>
                <a:cs typeface="+mj-cs"/>
              </a:rPr>
              <a:t>نصّلي</a:t>
            </a:r>
            <a:r>
              <a:rPr lang="en-US" sz="4000" b="1" kern="1200" dirty="0">
                <a:solidFill>
                  <a:schemeClr val="bg1"/>
                </a:solidFill>
                <a:effectLst>
                  <a:glow rad="177800">
                    <a:schemeClr val="tx1">
                      <a:alpha val="75000"/>
                    </a:schemeClr>
                  </a:glow>
                </a:effectLst>
                <a:latin typeface="+mj-lt"/>
                <a:ea typeface="+mj-ea"/>
                <a:cs typeface="+mj-cs"/>
              </a:rPr>
              <a:t> </a:t>
            </a:r>
            <a:r>
              <a:rPr lang="en-US" sz="4000" b="1" kern="1200" dirty="0" err="1">
                <a:solidFill>
                  <a:schemeClr val="bg1"/>
                </a:solidFill>
                <a:effectLst>
                  <a:glow rad="177800">
                    <a:schemeClr val="tx1">
                      <a:alpha val="75000"/>
                    </a:schemeClr>
                  </a:glow>
                </a:effectLst>
                <a:latin typeface="+mj-lt"/>
                <a:ea typeface="+mj-ea"/>
                <a:cs typeface="+mj-cs"/>
              </a:rPr>
              <a:t>للروح</a:t>
            </a:r>
            <a:r>
              <a:rPr lang="en-US" sz="4000" b="1" kern="1200" dirty="0">
                <a:solidFill>
                  <a:schemeClr val="bg1"/>
                </a:solidFill>
                <a:effectLst>
                  <a:glow rad="177800">
                    <a:schemeClr val="tx1">
                      <a:alpha val="75000"/>
                    </a:schemeClr>
                  </a:glow>
                </a:effectLst>
                <a:latin typeface="+mj-lt"/>
                <a:ea typeface="+mj-ea"/>
                <a:cs typeface="+mj-cs"/>
              </a:rPr>
              <a:t> </a:t>
            </a:r>
            <a:r>
              <a:rPr lang="en-US" sz="4000" b="1" kern="1200" dirty="0" err="1">
                <a:solidFill>
                  <a:schemeClr val="bg1"/>
                </a:solidFill>
                <a:effectLst>
                  <a:glow rad="177800">
                    <a:schemeClr val="tx1">
                      <a:alpha val="75000"/>
                    </a:schemeClr>
                  </a:glow>
                </a:effectLst>
                <a:latin typeface="+mj-lt"/>
                <a:ea typeface="+mj-ea"/>
                <a:cs typeface="+mj-cs"/>
              </a:rPr>
              <a:t>القدس</a:t>
            </a:r>
            <a:r>
              <a:rPr lang="en-US" sz="4000" b="1" kern="1200" dirty="0">
                <a:solidFill>
                  <a:schemeClr val="bg1"/>
                </a:solidFill>
                <a:effectLst>
                  <a:glow rad="177800">
                    <a:schemeClr val="tx1">
                      <a:alpha val="75000"/>
                    </a:schemeClr>
                  </a:glow>
                </a:effectLst>
                <a:latin typeface="+mj-lt"/>
                <a:ea typeface="+mj-ea"/>
                <a:cs typeface="+mj-cs"/>
              </a:rPr>
              <a:t>؟</a:t>
            </a:r>
            <a:endParaRPr sz="4000" b="1" kern="1200" dirty="0">
              <a:solidFill>
                <a:schemeClr val="bg1"/>
              </a:solidFill>
              <a:effectLst>
                <a:glow rad="177800">
                  <a:schemeClr val="tx1">
                    <a:alpha val="75000"/>
                  </a:schemeClr>
                </a:glow>
              </a:effectLst>
              <a:latin typeface="+mj-lt"/>
              <a:ea typeface="+mj-ea"/>
              <a:cs typeface="+mj-cs"/>
            </a:endParaRPr>
          </a:p>
        </p:txBody>
      </p:sp>
      <p:sp>
        <p:nvSpPr>
          <p:cNvPr id="257" name="Google Shape;257;p9"/>
          <p:cNvSpPr txBox="1"/>
          <p:nvPr/>
        </p:nvSpPr>
        <p:spPr>
          <a:xfrm>
            <a:off x="8626453" y="0"/>
            <a:ext cx="441347" cy="46166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FFFFFF"/>
                </a:solidFill>
                <a:effectLst/>
                <a:uLnTx/>
                <a:uFillTx/>
                <a:latin typeface="Arial"/>
                <a:ea typeface="Arial"/>
                <a:cs typeface="Arial"/>
                <a:sym typeface="Arial"/>
              </a:rPr>
              <a:t>xi</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8" name="Google Shape;258;p9"/>
          <p:cNvSpPr txBox="1"/>
          <p:nvPr/>
        </p:nvSpPr>
        <p:spPr>
          <a:xfrm>
            <a:off x="152393" y="1166250"/>
            <a:ext cx="8991600" cy="5486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ctr" fontAlgn="base">
              <a:spcBef>
                <a:spcPct val="0"/>
              </a:spcBef>
              <a:spcAft>
                <a:spcPct val="0"/>
              </a:spcAft>
              <a:defRPr sz="3600" kern="1200">
                <a:solidFill>
                  <a:schemeClr val="bg1"/>
                </a:solidFill>
                <a:effectLst>
                  <a:glow rad="177800">
                    <a:schemeClr val="tx1">
                      <a:alpha val="75000"/>
                    </a:schemeClr>
                  </a:glow>
                </a:effectLst>
                <a:latin typeface="+mj-lt"/>
                <a:ea typeface="+mj-ea"/>
                <a:cs typeface="+mj-cs"/>
              </a:defRPr>
            </a:lvl1pPr>
            <a:lvl2pPr marL="457200" algn="ctr" fontAlgn="base">
              <a:spcBef>
                <a:spcPct val="0"/>
              </a:spcBef>
              <a:spcAft>
                <a:spcPct val="0"/>
              </a:spcAft>
              <a:defRPr sz="4400" kern="1200">
                <a:solidFill>
                  <a:schemeClr val="tx2"/>
                </a:solidFill>
                <a:latin typeface="Arial" charset="0"/>
                <a:ea typeface="+mn-ea"/>
                <a:cs typeface="+mn-cs"/>
              </a:defRPr>
            </a:lvl2pPr>
            <a:lvl3pPr marL="914400" algn="ctr" fontAlgn="base">
              <a:spcBef>
                <a:spcPct val="0"/>
              </a:spcBef>
              <a:spcAft>
                <a:spcPct val="0"/>
              </a:spcAft>
              <a:defRPr sz="4400" kern="1200">
                <a:solidFill>
                  <a:schemeClr val="tx2"/>
                </a:solidFill>
                <a:latin typeface="Arial" charset="0"/>
                <a:ea typeface="+mn-ea"/>
                <a:cs typeface="+mn-cs"/>
              </a:defRPr>
            </a:lvl3pPr>
            <a:lvl4pPr marL="1371600" algn="ctr" fontAlgn="base">
              <a:spcBef>
                <a:spcPct val="0"/>
              </a:spcBef>
              <a:spcAft>
                <a:spcPct val="0"/>
              </a:spcAft>
              <a:defRPr sz="4400" kern="1200">
                <a:solidFill>
                  <a:schemeClr val="tx2"/>
                </a:solidFill>
                <a:latin typeface="Arial" charset="0"/>
                <a:ea typeface="+mn-ea"/>
                <a:cs typeface="+mn-cs"/>
              </a:defRPr>
            </a:lvl4pPr>
            <a:lvl5pPr marL="1828800" algn="ctr" fontAlgn="base">
              <a:spcBef>
                <a:spcPct val="0"/>
              </a:spcBef>
              <a:spcAft>
                <a:spcPct val="0"/>
              </a:spcAft>
              <a:defRPr sz="4400" kern="1200">
                <a:solidFill>
                  <a:schemeClr val="tx2"/>
                </a:solidFill>
                <a:latin typeface="Arial" charset="0"/>
                <a:ea typeface="+mn-ea"/>
                <a:cs typeface="+mn-cs"/>
              </a:defRPr>
            </a:lvl5pPr>
            <a:lvl6pPr marL="457200" algn="ctr" defTabSz="914400" eaLnBrk="1" fontAlgn="base" latinLnBrk="0" hangingPunct="1">
              <a:spcBef>
                <a:spcPct val="0"/>
              </a:spcBef>
              <a:spcAft>
                <a:spcPct val="0"/>
              </a:spcAft>
              <a:defRPr sz="4400" kern="1200">
                <a:solidFill>
                  <a:schemeClr val="tx2"/>
                </a:solidFill>
                <a:latin typeface="Arial" charset="0"/>
                <a:ea typeface="+mn-ea"/>
                <a:cs typeface="+mn-cs"/>
              </a:defRPr>
            </a:lvl6pPr>
            <a:lvl7pPr marL="914400" algn="ctr" defTabSz="914400" eaLnBrk="1" fontAlgn="base" latinLnBrk="0" hangingPunct="1">
              <a:spcBef>
                <a:spcPct val="0"/>
              </a:spcBef>
              <a:spcAft>
                <a:spcPct val="0"/>
              </a:spcAft>
              <a:defRPr sz="4400" kern="1200">
                <a:solidFill>
                  <a:schemeClr val="tx2"/>
                </a:solidFill>
                <a:latin typeface="Arial" charset="0"/>
                <a:ea typeface="+mn-ea"/>
                <a:cs typeface="+mn-cs"/>
              </a:defRPr>
            </a:lvl7pPr>
            <a:lvl8pPr marL="1371600" algn="ctr" defTabSz="914400" eaLnBrk="1" fontAlgn="base" latinLnBrk="0" hangingPunct="1">
              <a:spcBef>
                <a:spcPct val="0"/>
              </a:spcBef>
              <a:spcAft>
                <a:spcPct val="0"/>
              </a:spcAft>
              <a:defRPr sz="4400" kern="1200">
                <a:solidFill>
                  <a:schemeClr val="tx2"/>
                </a:solidFill>
                <a:latin typeface="Arial" charset="0"/>
                <a:ea typeface="+mn-ea"/>
                <a:cs typeface="+mn-cs"/>
              </a:defRPr>
            </a:lvl8pPr>
            <a:lvl9pPr marL="1828800" algn="ctr" defTabSz="914400" eaLnBrk="1" fontAlgn="base" latinLnBrk="0" hangingPunct="1">
              <a:spcBef>
                <a:spcPct val="0"/>
              </a:spcBef>
              <a:spcAft>
                <a:spcPct val="0"/>
              </a:spcAft>
              <a:defRPr sz="4400" kern="1200">
                <a:solidFill>
                  <a:schemeClr val="tx2"/>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إنّ</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العبادة</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الدينية</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يجب</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أن</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تقدّم</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لله</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الآب</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والابن</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والروح</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القدس</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وله</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وحده</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لا</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للملائكة</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ولا</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للقديسين</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أو</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أي</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مخلوق</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آخر</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أيضًا</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منذ</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السقوط</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ليست</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بدون</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وسيط</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ولا</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بوساطة</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أي</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شخص</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آخر</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إلا</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المسيح</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وحده</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a:t>
            </a:r>
            <a:endParaRPr kumimoji="0"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endParaRPr>
          </a:p>
          <a:p>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endParaRPr kumimoji="0"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endParaRPr>
          </a:p>
          <a:p>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اعتراف</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وستمنستر</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21. 2</a:t>
            </a:r>
            <a:b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b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1643-1646 م</a:t>
            </a:r>
            <a:endParaRPr kumimoji="0"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Google Shape;264;p10"/>
          <p:cNvPicPr preferRelativeResize="0"/>
          <p:nvPr/>
        </p:nvPicPr>
        <p:blipFill rotWithShape="1">
          <a:blip r:embed="rId3">
            <a:alphaModFix/>
          </a:blip>
          <a:srcRect/>
          <a:stretch/>
        </p:blipFill>
        <p:spPr>
          <a:xfrm>
            <a:off x="0" y="3263900"/>
            <a:ext cx="5384800" cy="3594100"/>
          </a:xfrm>
          <a:prstGeom prst="rect">
            <a:avLst/>
          </a:prstGeom>
          <a:noFill/>
          <a:ln>
            <a:noFill/>
          </a:ln>
        </p:spPr>
      </p:pic>
      <p:sp>
        <p:nvSpPr>
          <p:cNvPr id="265" name="Google Shape;265;p10"/>
          <p:cNvSpPr txBox="1">
            <a:spLocks noGrp="1"/>
          </p:cNvSpPr>
          <p:nvPr>
            <p:ph type="title" idx="4294967295"/>
          </p:nvPr>
        </p:nvSpPr>
        <p:spPr>
          <a:xfrm>
            <a:off x="76200" y="76200"/>
            <a:ext cx="8991600" cy="1143000"/>
          </a:xfrm>
          <a:prstGeom prst="rect">
            <a:avLst/>
          </a:prstGeom>
          <a:noFill/>
          <a:ln w="9525">
            <a:noFill/>
            <a:miter lim="800000"/>
            <a:headEnd/>
            <a:tailEnd/>
          </a:ln>
          <a:effectLst/>
        </p:spPr>
        <p:txBody>
          <a:bodyPr spcFirstLastPara="1" vert="horz" wrap="square" lIns="91440" tIns="45720" rIns="91440" bIns="45720" numCol="1" anchor="ctr" anchorCtr="0" compatLnSpc="1">
            <a:prstTxWarp prst="textNoShape">
              <a:avLst/>
            </a:prstTxWarp>
            <a:noAutofit/>
          </a:bodyPr>
          <a:lstStyle/>
          <a:p>
            <a:pPr fontAlgn="base">
              <a:spcBef>
                <a:spcPct val="0"/>
              </a:spcBef>
              <a:spcAft>
                <a:spcPct val="0"/>
              </a:spcAft>
            </a:pPr>
            <a:r>
              <a:rPr lang="en-US" sz="4000" b="1" kern="1200" dirty="0" err="1">
                <a:solidFill>
                  <a:schemeClr val="bg1"/>
                </a:solidFill>
                <a:effectLst>
                  <a:glow rad="177800">
                    <a:schemeClr val="tx1">
                      <a:alpha val="75000"/>
                    </a:schemeClr>
                  </a:glow>
                </a:effectLst>
                <a:latin typeface="+mj-lt"/>
                <a:ea typeface="+mj-ea"/>
                <a:cs typeface="+mj-cs"/>
              </a:rPr>
              <a:t>غروديم</a:t>
            </a:r>
            <a:r>
              <a:rPr lang="en-US" sz="4000" b="1" kern="1200" dirty="0">
                <a:solidFill>
                  <a:schemeClr val="bg1"/>
                </a:solidFill>
                <a:effectLst>
                  <a:glow rad="177800">
                    <a:schemeClr val="tx1">
                      <a:alpha val="75000"/>
                    </a:schemeClr>
                  </a:glow>
                </a:effectLst>
                <a:latin typeface="+mj-lt"/>
                <a:ea typeface="+mj-ea"/>
                <a:cs typeface="+mj-cs"/>
              </a:rPr>
              <a:t>، </a:t>
            </a:r>
            <a:r>
              <a:rPr lang="en-US" sz="4000" b="1" kern="1200" dirty="0" err="1">
                <a:solidFill>
                  <a:schemeClr val="bg1"/>
                </a:solidFill>
                <a:effectLst>
                  <a:glow rad="177800">
                    <a:schemeClr val="tx1">
                      <a:alpha val="75000"/>
                    </a:schemeClr>
                  </a:glow>
                </a:effectLst>
                <a:latin typeface="+mj-lt"/>
                <a:ea typeface="+mj-ea"/>
                <a:cs typeface="+mj-cs"/>
              </a:rPr>
              <a:t>علم</a:t>
            </a:r>
            <a:r>
              <a:rPr lang="en-US" sz="4000" b="1" kern="1200" dirty="0">
                <a:solidFill>
                  <a:schemeClr val="bg1"/>
                </a:solidFill>
                <a:effectLst>
                  <a:glow rad="177800">
                    <a:schemeClr val="tx1">
                      <a:alpha val="75000"/>
                    </a:schemeClr>
                  </a:glow>
                </a:effectLst>
                <a:latin typeface="+mj-lt"/>
                <a:ea typeface="+mj-ea"/>
                <a:cs typeface="+mj-cs"/>
              </a:rPr>
              <a:t> </a:t>
            </a:r>
            <a:r>
              <a:rPr lang="en-US" sz="4000" b="1" kern="1200" dirty="0" err="1">
                <a:solidFill>
                  <a:schemeClr val="bg1"/>
                </a:solidFill>
                <a:effectLst>
                  <a:glow rad="177800">
                    <a:schemeClr val="tx1">
                      <a:alpha val="75000"/>
                    </a:schemeClr>
                  </a:glow>
                </a:effectLst>
                <a:latin typeface="+mj-lt"/>
                <a:ea typeface="+mj-ea"/>
                <a:cs typeface="+mj-cs"/>
              </a:rPr>
              <a:t>اللاهوت</a:t>
            </a:r>
            <a:r>
              <a:rPr lang="en-US" sz="4000" b="1" kern="1200" dirty="0">
                <a:solidFill>
                  <a:schemeClr val="bg1"/>
                </a:solidFill>
                <a:effectLst>
                  <a:glow rad="177800">
                    <a:schemeClr val="tx1">
                      <a:alpha val="75000"/>
                    </a:schemeClr>
                  </a:glow>
                </a:effectLst>
                <a:latin typeface="+mj-lt"/>
                <a:ea typeface="+mj-ea"/>
                <a:cs typeface="+mj-cs"/>
              </a:rPr>
              <a:t> </a:t>
            </a:r>
            <a:r>
              <a:rPr lang="en-US" sz="4000" b="1" kern="1200" dirty="0" err="1">
                <a:solidFill>
                  <a:schemeClr val="bg1"/>
                </a:solidFill>
                <a:effectLst>
                  <a:glow rad="177800">
                    <a:schemeClr val="tx1">
                      <a:alpha val="75000"/>
                    </a:schemeClr>
                  </a:glow>
                </a:effectLst>
                <a:latin typeface="+mj-lt"/>
                <a:ea typeface="+mj-ea"/>
                <a:cs typeface="+mj-cs"/>
              </a:rPr>
              <a:t>النظامي</a:t>
            </a:r>
            <a:r>
              <a:rPr lang="en-US" sz="4000" b="1" kern="1200" dirty="0">
                <a:solidFill>
                  <a:schemeClr val="bg1"/>
                </a:solidFill>
                <a:effectLst>
                  <a:glow rad="177800">
                    <a:schemeClr val="tx1">
                      <a:alpha val="75000"/>
                    </a:schemeClr>
                  </a:glow>
                </a:effectLst>
                <a:latin typeface="+mj-lt"/>
                <a:ea typeface="+mj-ea"/>
                <a:cs typeface="+mj-cs"/>
              </a:rPr>
              <a:t>، 381</a:t>
            </a:r>
            <a:endParaRPr sz="4000" b="1" kern="1200" dirty="0">
              <a:solidFill>
                <a:schemeClr val="bg1"/>
              </a:solidFill>
              <a:effectLst>
                <a:glow rad="177800">
                  <a:schemeClr val="tx1">
                    <a:alpha val="75000"/>
                  </a:schemeClr>
                </a:glow>
              </a:effectLst>
              <a:latin typeface="+mj-lt"/>
              <a:ea typeface="+mj-ea"/>
              <a:cs typeface="+mj-cs"/>
            </a:endParaRPr>
          </a:p>
        </p:txBody>
      </p:sp>
      <p:sp>
        <p:nvSpPr>
          <p:cNvPr id="266" name="Google Shape;266;p10"/>
          <p:cNvSpPr txBox="1"/>
          <p:nvPr/>
        </p:nvSpPr>
        <p:spPr>
          <a:xfrm>
            <a:off x="76200" y="1477962"/>
            <a:ext cx="8991600" cy="4998900"/>
          </a:xfrm>
          <a:prstGeom prst="rect">
            <a:avLst/>
          </a:prstGeom>
          <a:noFill/>
          <a:ln w="9525">
            <a:noFill/>
            <a:miter lim="800000"/>
            <a:headEnd/>
            <a:tailEnd/>
          </a:ln>
          <a:effectLst/>
        </p:spPr>
        <p:txBody>
          <a:bodyPr spcFirstLastPara="1" vert="horz" wrap="square" lIns="91440" tIns="45720" rIns="91440" bIns="45720" numCol="1" anchor="ctr" anchorCtr="0" compatLnSpc="1">
            <a:prstTxWarp prst="textNoShape">
              <a:avLst/>
            </a:prstTxWarp>
            <a:noAutofit/>
          </a:bodyPr>
          <a:lstStyle>
            <a:defPPr marR="0" lvl="0" algn="l" rtl="0">
              <a:lnSpc>
                <a:spcPct val="100000"/>
              </a:lnSpc>
              <a:spcBef>
                <a:spcPts val="0"/>
              </a:spcBef>
              <a:spcAft>
                <a:spcPts val="0"/>
              </a:spcAft>
            </a:defPPr>
            <a:lvl1pPr algn="ctr" fontAlgn="base">
              <a:spcBef>
                <a:spcPct val="0"/>
              </a:spcBef>
              <a:spcAft>
                <a:spcPct val="0"/>
              </a:spcAft>
              <a:buSzPts val="1400"/>
              <a:buNone/>
              <a:defRPr sz="4000" b="1" kern="1200">
                <a:solidFill>
                  <a:schemeClr val="bg1"/>
                </a:solidFill>
                <a:effectLst>
                  <a:glow rad="177800">
                    <a:schemeClr val="tx1">
                      <a:alpha val="75000"/>
                    </a:schemeClr>
                  </a:glow>
                </a:effectLst>
                <a:latin typeface="+mj-lt"/>
                <a:ea typeface="+mj-ea"/>
                <a:cs typeface="+mj-cs"/>
              </a:defRPr>
            </a:lvl1pPr>
            <a:lvl2pPr algn="ctr">
              <a:buSzPts val="1400"/>
              <a:buNone/>
              <a:defRPr sz="4400">
                <a:solidFill>
                  <a:schemeClr val="dk2"/>
                </a:solidFill>
              </a:defRPr>
            </a:lvl2pPr>
            <a:lvl3pPr algn="ctr">
              <a:buSzPts val="1400"/>
              <a:buNone/>
              <a:defRPr sz="4400">
                <a:solidFill>
                  <a:schemeClr val="dk2"/>
                </a:solidFill>
              </a:defRPr>
            </a:lvl3pPr>
            <a:lvl4pPr algn="ctr">
              <a:buSzPts val="1400"/>
              <a:buNone/>
              <a:defRPr sz="4400">
                <a:solidFill>
                  <a:schemeClr val="dk2"/>
                </a:solidFill>
              </a:defRPr>
            </a:lvl4pPr>
            <a:lvl5pPr algn="ctr">
              <a:buSzPts val="1400"/>
              <a:buNone/>
              <a:defRPr sz="4400">
                <a:solidFill>
                  <a:schemeClr val="dk2"/>
                </a:solidFill>
              </a:defRPr>
            </a:lvl5pPr>
            <a:lvl6pPr algn="ctr">
              <a:buSzPts val="1400"/>
              <a:buNone/>
              <a:defRPr sz="4400">
                <a:solidFill>
                  <a:schemeClr val="dk2"/>
                </a:solidFill>
              </a:defRPr>
            </a:lvl6pPr>
            <a:lvl7pPr algn="ctr">
              <a:buSzPts val="1400"/>
              <a:buNone/>
              <a:defRPr sz="4400">
                <a:solidFill>
                  <a:schemeClr val="dk2"/>
                </a:solidFill>
              </a:defRPr>
            </a:lvl7pPr>
            <a:lvl8pPr algn="ctr">
              <a:buSzPts val="1400"/>
              <a:buNone/>
              <a:defRPr sz="4400">
                <a:solidFill>
                  <a:schemeClr val="dk2"/>
                </a:solidFill>
              </a:defRPr>
            </a:lvl8pPr>
            <a:lvl9pPr algn="ctr">
              <a:buSzPts val="1400"/>
              <a:buNone/>
              <a:defRPr sz="4400">
                <a:solidFill>
                  <a:schemeClr val="dk2"/>
                </a:solidFill>
              </a:defRPr>
            </a:lvl9pPr>
          </a:lstStyle>
          <a:p>
            <a:pPr marL="0" marR="0" lvl="0" indent="0" algn="ctr" defTabSz="914400" rtl="0" eaLnBrk="1" fontAlgn="base" latinLnBrk="0" hangingPunct="1">
              <a:lnSpc>
                <a:spcPct val="100000"/>
              </a:lnSpc>
              <a:spcBef>
                <a:spcPct val="0"/>
              </a:spcBef>
              <a:spcAft>
                <a:spcPct val="0"/>
              </a:spcAft>
              <a:buClr>
                <a:srgbClr val="000000"/>
              </a:buClr>
              <a:buSzPts val="1400"/>
              <a:buFont typeface="Arial"/>
              <a:buNone/>
              <a:tabLst/>
              <a:defRPr/>
            </a:pP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ولكن</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هل</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يجب</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أن</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نصلّي</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إلى الروح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القدس</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على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الرغم</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من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عدم</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وجود</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صلاة</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موجّهة</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مباشرة</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إلى الروح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القدس</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ومسجّلة</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في</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العهد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الجديد</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فلا</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يوجد</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ما</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يمنع</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مثل</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هذه</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الصلاة</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لأن</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الروح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القدس</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مثل</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الآب</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والابن</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هو</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الله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الكامل</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ويستحقّ</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الصلاة</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وبقوّة</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يمكنه</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الاستجابة</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لصلواتنا</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a:t>
            </a:r>
            <a:endParaRPr kumimoji="0"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endParaRPr>
          </a:p>
        </p:txBody>
      </p:sp>
      <p:sp>
        <p:nvSpPr>
          <p:cNvPr id="267" name="Google Shape;267;p10"/>
          <p:cNvSpPr txBox="1"/>
          <p:nvPr/>
        </p:nvSpPr>
        <p:spPr>
          <a:xfrm>
            <a:off x="8583698" y="0"/>
            <a:ext cx="526857" cy="46166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FFFFFF"/>
                </a:solidFill>
                <a:effectLst/>
                <a:uLnTx/>
                <a:uFillTx/>
                <a:latin typeface="Arial"/>
                <a:ea typeface="Arial"/>
                <a:cs typeface="Arial"/>
                <a:sym typeface="Arial"/>
              </a:rPr>
              <a:t>xii</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5" descr="http://4.bp.blogspot.com/_v-jkdc-LjSM/S_aAryuYJRI/AAAAAAAAAKA/EWR6NMby2xE/s1600/Holy_Spirit.jpg"/>
          <p:cNvPicPr preferRelativeResize="0"/>
          <p:nvPr/>
        </p:nvPicPr>
        <p:blipFill rotWithShape="1">
          <a:blip r:embed="rId3">
            <a:alphaModFix/>
          </a:blip>
          <a:srcRect/>
          <a:stretch/>
        </p:blipFill>
        <p:spPr>
          <a:xfrm>
            <a:off x="0" y="1"/>
            <a:ext cx="9144000" cy="6858000"/>
          </a:xfrm>
          <a:prstGeom prst="rect">
            <a:avLst/>
          </a:prstGeom>
          <a:noFill/>
          <a:ln>
            <a:noFill/>
          </a:ln>
        </p:spPr>
      </p:pic>
      <p:sp>
        <p:nvSpPr>
          <p:cNvPr id="223" name="Google Shape;223;p5"/>
          <p:cNvSpPr txBox="1">
            <a:spLocks noGrp="1"/>
          </p:cNvSpPr>
          <p:nvPr>
            <p:ph type="title"/>
          </p:nvPr>
        </p:nvSpPr>
        <p:spPr>
          <a:xfrm>
            <a:off x="0" y="0"/>
            <a:ext cx="6400800" cy="685800"/>
          </a:xfrm>
          <a:prstGeom prst="rect">
            <a:avLst/>
          </a:prstGeom>
          <a:solidFill>
            <a:schemeClr val="dk1"/>
          </a:solidFill>
          <a:ln>
            <a:noFill/>
          </a:ln>
        </p:spPr>
        <p:txBody>
          <a:bodyPr spcFirstLastPara="1" wrap="square" lIns="91425" tIns="45700" rIns="91425" bIns="45700" anchor="ctr" anchorCtr="0">
            <a:noAutofit/>
          </a:bodyPr>
          <a:lstStyle/>
          <a:p>
            <a:pPr marL="0" lvl="0" indent="0" algn="ctr" rtl="1">
              <a:spcBef>
                <a:spcPts val="0"/>
              </a:spcBef>
              <a:spcAft>
                <a:spcPts val="0"/>
              </a:spcAft>
              <a:buClr>
                <a:schemeClr val="dk1"/>
              </a:buClr>
              <a:buFont typeface="Arial"/>
              <a:buNone/>
            </a:pPr>
            <a:r>
              <a:rPr lang="en-US" sz="4000" dirty="0" err="1"/>
              <a:t>هل</a:t>
            </a:r>
            <a:r>
              <a:rPr lang="en-US" sz="4000" dirty="0"/>
              <a:t> الروح </a:t>
            </a:r>
            <a:r>
              <a:rPr lang="en-US" sz="4000" dirty="0" err="1"/>
              <a:t>القدس</a:t>
            </a:r>
            <a:r>
              <a:rPr lang="en-US" sz="4000" dirty="0"/>
              <a:t> </a:t>
            </a:r>
            <a:r>
              <a:rPr lang="en-US" sz="4000" dirty="0" err="1"/>
              <a:t>هو</a:t>
            </a:r>
            <a:r>
              <a:rPr lang="en-US" sz="4000" dirty="0"/>
              <a:t> الله؟</a:t>
            </a:r>
            <a:endParaRPr dirty="0"/>
          </a:p>
        </p:txBody>
      </p:sp>
      <p:sp>
        <p:nvSpPr>
          <p:cNvPr id="224" name="Google Shape;224;p5"/>
          <p:cNvSpPr txBox="1"/>
          <p:nvPr/>
        </p:nvSpPr>
        <p:spPr>
          <a:xfrm>
            <a:off x="8702803" y="0"/>
            <a:ext cx="441197"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FFFFFF"/>
                </a:solidFill>
                <a:effectLst/>
                <a:uLnTx/>
                <a:uFillTx/>
                <a:latin typeface="Arial"/>
                <a:ea typeface="Arial"/>
                <a:cs typeface="Arial"/>
                <a:sym typeface="Arial"/>
              </a:rPr>
              <a:t>iii</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1"/>
          <p:cNvSpPr txBox="1">
            <a:spLocks noGrp="1"/>
          </p:cNvSpPr>
          <p:nvPr>
            <p:ph type="title" idx="4294967295"/>
          </p:nvPr>
        </p:nvSpPr>
        <p:spPr>
          <a:xfrm>
            <a:off x="76200" y="76200"/>
            <a:ext cx="8991600" cy="1143000"/>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SzPts val="1100"/>
              <a:buNone/>
            </a:pPr>
            <a:r>
              <a:rPr lang="en-US" b="1"/>
              <a:t>روح الله الحي</a:t>
            </a:r>
            <a:endParaRPr b="1"/>
          </a:p>
        </p:txBody>
      </p:sp>
      <p:sp>
        <p:nvSpPr>
          <p:cNvPr id="274" name="Google Shape;274;p11"/>
          <p:cNvSpPr txBox="1"/>
          <p:nvPr/>
        </p:nvSpPr>
        <p:spPr>
          <a:xfrm>
            <a:off x="-12095" y="1477962"/>
            <a:ext cx="8991600" cy="25146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FFFFFF"/>
                </a:solidFill>
                <a:effectLst/>
                <a:uLnTx/>
                <a:uFillTx/>
                <a:latin typeface="Arial"/>
                <a:ea typeface="Arial"/>
                <a:cs typeface="Arial"/>
                <a:sym typeface="Arial"/>
              </a:rPr>
              <a:t>But should we pray to the Holy Spirit?  Though no prayers directly addressed to the Holy Spirit are recorded in the New Testament, there is nothing that would forbid such prayer, for the Holy Spirit, like the Father and the Son, is fully God and is worthy of prayer and is powerful to answer our prayers.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5" name="Google Shape;275;p11"/>
          <p:cNvSpPr txBox="1"/>
          <p:nvPr/>
        </p:nvSpPr>
        <p:spPr>
          <a:xfrm>
            <a:off x="8583698" y="0"/>
            <a:ext cx="526857" cy="46166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FFFFFF"/>
                </a:solidFill>
                <a:effectLst/>
                <a:uLnTx/>
                <a:uFillTx/>
                <a:latin typeface="Arial"/>
                <a:ea typeface="Arial"/>
                <a:cs typeface="Arial"/>
                <a:sym typeface="Arial"/>
              </a:rPr>
              <a:t>xii</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76" name="Google Shape;276;p11"/>
          <p:cNvPicPr preferRelativeResize="0"/>
          <p:nvPr/>
        </p:nvPicPr>
        <p:blipFill rotWithShape="1">
          <a:blip r:embed="rId3">
            <a:alphaModFix/>
          </a:blip>
          <a:srcRect l="1388" t="3044" r="1528" b="1956"/>
          <a:stretch/>
        </p:blipFill>
        <p:spPr>
          <a:xfrm>
            <a:off x="-12700" y="1143000"/>
            <a:ext cx="9141384" cy="5715000"/>
          </a:xfrm>
          <a:prstGeom prst="rect">
            <a:avLst/>
          </a:prstGeom>
          <a:noFill/>
          <a:ln>
            <a:noFill/>
          </a:ln>
        </p:spPr>
      </p:pic>
      <p:sp>
        <p:nvSpPr>
          <p:cNvPr id="277" name="Google Shape;277;p11"/>
          <p:cNvSpPr txBox="1"/>
          <p:nvPr/>
        </p:nvSpPr>
        <p:spPr>
          <a:xfrm>
            <a:off x="0" y="1575352"/>
            <a:ext cx="9220200" cy="4953000"/>
          </a:xfrm>
          <a:prstGeom prst="rect">
            <a:avLst/>
          </a:prstGeom>
          <a:noFill/>
          <a:ln w="9525">
            <a:noFill/>
            <a:miter lim="800000"/>
            <a:headEnd/>
            <a:tailEnd/>
          </a:ln>
          <a:effectLst/>
        </p:spPr>
        <p:txBody>
          <a:bodyPr spcFirstLastPara="1" vert="horz" wrap="square" lIns="91440" tIns="45720" rIns="91440" bIns="45720" numCol="1" anchor="ctr" anchorCtr="0" compatLnSpc="1">
            <a:prstTxWarp prst="textNoShape">
              <a:avLst/>
            </a:prstTxWarp>
            <a:noAutofit/>
          </a:bodyPr>
          <a:lstStyle>
            <a:defPPr marR="0" lvl="0" algn="l" rtl="0">
              <a:lnSpc>
                <a:spcPct val="100000"/>
              </a:lnSpc>
              <a:spcBef>
                <a:spcPts val="0"/>
              </a:spcBef>
              <a:spcAft>
                <a:spcPts val="0"/>
              </a:spcAft>
              <a:defRPr/>
            </a:defPPr>
            <a:lvl1pPr algn="ctr" fontAlgn="base">
              <a:spcBef>
                <a:spcPct val="0"/>
              </a:spcBef>
              <a:spcAft>
                <a:spcPct val="0"/>
              </a:spcAft>
              <a:buSzPts val="1400"/>
              <a:buNone/>
              <a:defRPr sz="4000" b="1" kern="1200">
                <a:solidFill>
                  <a:schemeClr val="bg1"/>
                </a:solidFill>
                <a:effectLst>
                  <a:glow rad="177800">
                    <a:schemeClr val="tx1">
                      <a:alpha val="75000"/>
                    </a:schemeClr>
                  </a:glow>
                </a:effectLst>
                <a:latin typeface="+mj-lt"/>
                <a:ea typeface="+mj-ea"/>
                <a:cs typeface="+mj-cs"/>
              </a:defRPr>
            </a:lvl1pPr>
            <a:lvl2pPr algn="ctr">
              <a:buSzPts val="1400"/>
              <a:buNone/>
              <a:defRPr sz="4400">
                <a:solidFill>
                  <a:schemeClr val="dk2"/>
                </a:solidFill>
              </a:defRPr>
            </a:lvl2pPr>
            <a:lvl3pPr algn="ctr">
              <a:buSzPts val="1400"/>
              <a:buNone/>
              <a:defRPr sz="4400">
                <a:solidFill>
                  <a:schemeClr val="dk2"/>
                </a:solidFill>
              </a:defRPr>
            </a:lvl3pPr>
            <a:lvl4pPr algn="ctr">
              <a:buSzPts val="1400"/>
              <a:buNone/>
              <a:defRPr sz="4400">
                <a:solidFill>
                  <a:schemeClr val="dk2"/>
                </a:solidFill>
              </a:defRPr>
            </a:lvl4pPr>
            <a:lvl5pPr algn="ctr">
              <a:buSzPts val="1400"/>
              <a:buNone/>
              <a:defRPr sz="4400">
                <a:solidFill>
                  <a:schemeClr val="dk2"/>
                </a:solidFill>
              </a:defRPr>
            </a:lvl5pPr>
            <a:lvl6pPr algn="ctr">
              <a:buSzPts val="1400"/>
              <a:buNone/>
              <a:defRPr sz="4400">
                <a:solidFill>
                  <a:schemeClr val="dk2"/>
                </a:solidFill>
              </a:defRPr>
            </a:lvl6pPr>
            <a:lvl7pPr algn="ctr">
              <a:buSzPts val="1400"/>
              <a:buNone/>
              <a:defRPr sz="4400">
                <a:solidFill>
                  <a:schemeClr val="dk2"/>
                </a:solidFill>
              </a:defRPr>
            </a:lvl7pPr>
            <a:lvl8pPr algn="ctr">
              <a:buSzPts val="1400"/>
              <a:buNone/>
              <a:defRPr sz="4400">
                <a:solidFill>
                  <a:schemeClr val="dk2"/>
                </a:solidFill>
              </a:defRPr>
            </a:lvl8pPr>
            <a:lvl9pPr algn="ctr">
              <a:buSzPts val="1400"/>
              <a:buNone/>
              <a:defRPr sz="4400">
                <a:solidFill>
                  <a:schemeClr val="dk2"/>
                </a:solidFill>
              </a:defRPr>
            </a:lvl9pPr>
          </a:lstStyle>
          <a:p>
            <a:pPr marL="0" marR="0" lvl="0" indent="0" algn="ctr" defTabSz="914400" rtl="0" eaLnBrk="1" fontAlgn="base" latinLnBrk="0" hangingPunct="1">
              <a:lnSpc>
                <a:spcPct val="100000"/>
              </a:lnSpc>
              <a:spcBef>
                <a:spcPct val="0"/>
              </a:spcBef>
              <a:spcAft>
                <a:spcPct val="0"/>
              </a:spcAft>
              <a:buClr>
                <a:srgbClr val="000000"/>
              </a:buClr>
              <a:buSzPts val="1400"/>
              <a:buFont typeface="Arial"/>
              <a:buNone/>
              <a:tabLst/>
              <a:defRPr/>
            </a:pP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روح</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الله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الحي</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حلْ</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عليّ</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من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جديد</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a:t>
            </a:r>
            <a:endParaRPr kumimoji="0"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endParaRPr>
          </a:p>
          <a:p>
            <a:pPr marL="0" marR="0" lvl="0" indent="0" algn="ctr" defTabSz="914400" rtl="0" eaLnBrk="1" fontAlgn="base" latinLnBrk="0" hangingPunct="1">
              <a:lnSpc>
                <a:spcPct val="100000"/>
              </a:lnSpc>
              <a:spcBef>
                <a:spcPct val="0"/>
              </a:spcBef>
              <a:spcAft>
                <a:spcPct val="0"/>
              </a:spcAft>
              <a:buClr>
                <a:srgbClr val="000000"/>
              </a:buClr>
              <a:buSzPts val="1400"/>
              <a:buFont typeface="Arial"/>
              <a:buNone/>
              <a:tabLst/>
              <a:defRPr/>
            </a:pP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روح</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الله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الحي</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حلْ</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عليّ</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من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جديد</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a:t>
            </a:r>
            <a:endParaRPr kumimoji="0"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endParaRPr>
          </a:p>
          <a:p>
            <a:pPr marL="0" marR="0" lvl="0" indent="0" algn="ctr" defTabSz="914400" rtl="0" eaLnBrk="1" fontAlgn="base" latinLnBrk="0" hangingPunct="1">
              <a:lnSpc>
                <a:spcPct val="100000"/>
              </a:lnSpc>
              <a:spcBef>
                <a:spcPct val="0"/>
              </a:spcBef>
              <a:spcAft>
                <a:spcPct val="0"/>
              </a:spcAft>
              <a:buClr>
                <a:srgbClr val="000000"/>
              </a:buClr>
              <a:buSzPts val="1400"/>
              <a:buFont typeface="Arial"/>
              <a:buNone/>
              <a:tabLst/>
              <a:defRPr/>
            </a:pP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قم</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بإذابتي</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وشكّلني</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واملأني</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واستخدمني</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يا</a:t>
            </a:r>
            <a:endParaRPr kumimoji="0"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endParaRPr>
          </a:p>
          <a:p>
            <a:pPr marL="0" marR="0" lvl="0" indent="0" algn="ctr" defTabSz="914400" rtl="0" eaLnBrk="1" fontAlgn="base" latinLnBrk="0" hangingPunct="1">
              <a:lnSpc>
                <a:spcPct val="100000"/>
              </a:lnSpc>
              <a:spcBef>
                <a:spcPct val="0"/>
              </a:spcBef>
              <a:spcAft>
                <a:spcPct val="0"/>
              </a:spcAft>
              <a:buClr>
                <a:srgbClr val="000000"/>
              </a:buClr>
              <a:buSzPts val="1400"/>
              <a:buFont typeface="Arial"/>
              <a:buNone/>
              <a:tabLst/>
              <a:defRPr/>
            </a:pP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روح</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الله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الحيّ</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حلْ</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عليّ</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من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جديد</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a:t>
            </a:r>
            <a:endParaRPr kumimoji="0"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endParaRPr>
          </a:p>
          <a:p>
            <a:pPr marL="0" marR="0" lvl="0" indent="0" algn="ctr" defTabSz="914400" rtl="0" eaLnBrk="1" fontAlgn="base" latinLnBrk="0" hangingPunct="1">
              <a:lnSpc>
                <a:spcPct val="100000"/>
              </a:lnSpc>
              <a:spcBef>
                <a:spcPct val="0"/>
              </a:spcBef>
              <a:spcAft>
                <a:spcPct val="0"/>
              </a:spcAft>
              <a:buClr>
                <a:srgbClr val="000000"/>
              </a:buClr>
              <a:buSzPts val="1400"/>
              <a:buFont typeface="Arial"/>
              <a:buNone/>
              <a:tabLst/>
              <a:defRPr/>
            </a:pPr>
            <a:endParaRPr kumimoji="0"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endParaRPr>
          </a:p>
          <a:p>
            <a:pPr marL="0" marR="0" lvl="0" indent="0" algn="ctr" defTabSz="914400" rtl="0" eaLnBrk="1" fontAlgn="base" latinLnBrk="0" hangingPunct="1">
              <a:lnSpc>
                <a:spcPct val="100000"/>
              </a:lnSpc>
              <a:spcBef>
                <a:spcPct val="0"/>
              </a:spcBef>
              <a:spcAft>
                <a:spcPct val="0"/>
              </a:spcAft>
              <a:buClr>
                <a:srgbClr val="000000"/>
              </a:buClr>
              <a:buSzPts val="1400"/>
              <a:buFont typeface="Arial"/>
              <a:buNone/>
              <a:tabLst/>
              <a:defRPr/>
            </a:pP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روح</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الله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الحيّ</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حلْ</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علينا</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من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جديد</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a:t>
            </a:r>
            <a:endParaRPr kumimoji="0"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endParaRPr>
          </a:p>
          <a:p>
            <a:pPr marL="0" marR="0" lvl="0" indent="0" algn="ctr" defTabSz="914400" rtl="0" eaLnBrk="1" fontAlgn="base" latinLnBrk="0" hangingPunct="1">
              <a:lnSpc>
                <a:spcPct val="100000"/>
              </a:lnSpc>
              <a:spcBef>
                <a:spcPct val="0"/>
              </a:spcBef>
              <a:spcAft>
                <a:spcPct val="0"/>
              </a:spcAft>
              <a:buClr>
                <a:srgbClr val="000000"/>
              </a:buClr>
              <a:buSzPts val="1400"/>
              <a:buFont typeface="Arial"/>
              <a:buNone/>
              <a:tabLst/>
              <a:defRPr/>
            </a:pP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روح</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الله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الحيّ</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حلْ</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علينا</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من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جديد</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a:t>
            </a:r>
            <a:endParaRPr kumimoji="0"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endParaRPr>
          </a:p>
          <a:p>
            <a:pPr marL="0" marR="0" lvl="0" indent="0" algn="ctr" defTabSz="914400" rtl="0" eaLnBrk="1" fontAlgn="base" latinLnBrk="0" hangingPunct="1">
              <a:lnSpc>
                <a:spcPct val="100000"/>
              </a:lnSpc>
              <a:spcBef>
                <a:spcPct val="0"/>
              </a:spcBef>
              <a:spcAft>
                <a:spcPct val="0"/>
              </a:spcAft>
              <a:buClr>
                <a:srgbClr val="000000"/>
              </a:buClr>
              <a:buSzPts val="1400"/>
              <a:buFont typeface="Arial"/>
              <a:buNone/>
              <a:tabLst/>
              <a:defRPr/>
            </a:pP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أذبنا</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شكّلنا</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املأنا</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استخدمنا</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يا</a:t>
            </a:r>
            <a:endParaRPr kumimoji="0"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endParaRPr>
          </a:p>
          <a:p>
            <a:pPr marL="0" marR="0" lvl="0" indent="0" algn="ctr" defTabSz="914400" rtl="0" eaLnBrk="1" fontAlgn="base" latinLnBrk="0" hangingPunct="1">
              <a:lnSpc>
                <a:spcPct val="100000"/>
              </a:lnSpc>
              <a:spcBef>
                <a:spcPct val="0"/>
              </a:spcBef>
              <a:spcAft>
                <a:spcPct val="0"/>
              </a:spcAft>
              <a:buClr>
                <a:srgbClr val="000000"/>
              </a:buClr>
              <a:buSzPts val="1400"/>
              <a:buFont typeface="Arial"/>
              <a:buNone/>
              <a:tabLst/>
              <a:defRPr/>
            </a:pP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روح</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الله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الحيّ</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حلْ</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علينا</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 من </a:t>
            </a:r>
            <a:r>
              <a:rPr kumimoji="0" lang="en-US" sz="4000" b="1" i="0" u="none" strike="noStrike" kern="1200" cap="none" spc="0" normalizeH="0" baseline="0" noProof="0" dirty="0" err="1">
                <a:ln>
                  <a:noFill/>
                </a:ln>
                <a:solidFill>
                  <a:srgbClr val="FFFFFF"/>
                </a:solidFill>
                <a:effectLst>
                  <a:glow rad="177800">
                    <a:srgbClr val="000000">
                      <a:alpha val="75000"/>
                    </a:srgbClr>
                  </a:glow>
                </a:effectLst>
                <a:uLnTx/>
                <a:uFillTx/>
                <a:latin typeface="Arial"/>
                <a:ea typeface="+mj-ea"/>
                <a:cs typeface="+mj-cs"/>
                <a:sym typeface="Arial"/>
              </a:rPr>
              <a:t>جديد</a:t>
            </a:r>
            <a:r>
              <a:rPr kumimoji="0" lang="en-US"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rPr>
              <a:t>.</a:t>
            </a:r>
            <a:endParaRPr kumimoji="0" sz="4000" b="1" i="0" u="none" strike="noStrike" kern="1200" cap="none" spc="0" normalizeH="0" baseline="0" noProof="0" dirty="0">
              <a:ln>
                <a:noFill/>
              </a:ln>
              <a:solidFill>
                <a:srgbClr val="FFFFFF"/>
              </a:solidFill>
              <a:effectLst>
                <a:glow rad="177800">
                  <a:srgbClr val="000000">
                    <a:alpha val="75000"/>
                  </a:srgbClr>
                </a:glow>
              </a:effectLst>
              <a:uLnTx/>
              <a:uFillTx/>
              <a:latin typeface="Arial"/>
              <a:ea typeface="+mj-ea"/>
              <a:cs typeface="+mj-cs"/>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Google Shape;283;p12"/>
          <p:cNvPicPr preferRelativeResize="0"/>
          <p:nvPr/>
        </p:nvPicPr>
        <p:blipFill rotWithShape="1">
          <a:blip r:embed="rId3">
            <a:alphaModFix/>
          </a:blip>
          <a:srcRect/>
          <a:stretch/>
        </p:blipFill>
        <p:spPr>
          <a:xfrm>
            <a:off x="457200" y="457200"/>
            <a:ext cx="8128000" cy="6096000"/>
          </a:xfrm>
          <a:prstGeom prst="rect">
            <a:avLst/>
          </a:prstGeom>
          <a:noFill/>
          <a:ln>
            <a:noFill/>
          </a:ln>
        </p:spPr>
      </p:pic>
      <p:sp>
        <p:nvSpPr>
          <p:cNvPr id="284" name="Google Shape;284;p12"/>
          <p:cNvSpPr txBox="1"/>
          <p:nvPr/>
        </p:nvSpPr>
        <p:spPr>
          <a:xfrm>
            <a:off x="8540943" y="0"/>
            <a:ext cx="612367" cy="46166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FFFFFF"/>
                </a:solidFill>
                <a:effectLst/>
                <a:uLnTx/>
                <a:uFillTx/>
                <a:latin typeface="Arial"/>
                <a:ea typeface="Arial"/>
                <a:cs typeface="Arial"/>
                <a:sym typeface="Arial"/>
              </a:rPr>
              <a:t>xiii</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 name="Google Shape;285;p12"/>
          <p:cNvSpPr txBox="1">
            <a:spLocks noGrp="1"/>
          </p:cNvSpPr>
          <p:nvPr>
            <p:ph type="title" idx="4294967295"/>
          </p:nvPr>
        </p:nvSpPr>
        <p:spPr>
          <a:xfrm>
            <a:off x="5638800" y="2133600"/>
            <a:ext cx="2902143" cy="4419600"/>
          </a:xfrm>
          <a:prstGeom prst="rect">
            <a:avLst/>
          </a:prstGeom>
          <a:solidFill>
            <a:schemeClr val="dk1"/>
          </a:solidFill>
          <a:ln>
            <a:noFill/>
          </a:ln>
        </p:spPr>
        <p:txBody>
          <a:bodyPr spcFirstLastPara="1" wrap="square" lIns="91425" tIns="45700" rIns="91425" bIns="45700" anchor="ctr" anchorCtr="0">
            <a:noAutofit/>
          </a:bodyPr>
          <a:lstStyle/>
          <a:p>
            <a:pPr marL="0" lvl="0" indent="0" algn="ctr" rtl="1">
              <a:spcBef>
                <a:spcPts val="0"/>
              </a:spcBef>
              <a:spcAft>
                <a:spcPts val="0"/>
              </a:spcAft>
              <a:buNone/>
            </a:pPr>
            <a:r>
              <a:rPr lang="en-US" sz="2800" b="1" dirty="0" err="1"/>
              <a:t>رومية</a:t>
            </a:r>
            <a:r>
              <a:rPr lang="en-US" sz="2800" b="1" dirty="0"/>
              <a:t> ٨ : ٢٦</a:t>
            </a:r>
            <a:br>
              <a:rPr lang="en-US" sz="2800" b="1" dirty="0"/>
            </a:br>
            <a:br>
              <a:rPr lang="en-US" sz="2800" b="1" dirty="0"/>
            </a:br>
            <a:r>
              <a:rPr lang="en-US" sz="2800" b="1" dirty="0" err="1"/>
              <a:t>وَكَذَلِكَ</a:t>
            </a:r>
            <a:r>
              <a:rPr lang="en-US" sz="2800" b="1" dirty="0"/>
              <a:t> </a:t>
            </a:r>
            <a:r>
              <a:rPr lang="en-US" sz="2800" b="1" dirty="0" err="1"/>
              <a:t>الرُّوحُ</a:t>
            </a:r>
            <a:r>
              <a:rPr lang="en-US" sz="2800" b="1" dirty="0"/>
              <a:t> </a:t>
            </a:r>
            <a:r>
              <a:rPr lang="en-US" sz="2800" b="1" dirty="0" err="1"/>
              <a:t>أَيْضاً</a:t>
            </a:r>
            <a:r>
              <a:rPr lang="en-US" sz="2800" b="1" dirty="0"/>
              <a:t> </a:t>
            </a:r>
            <a:r>
              <a:rPr lang="en-US" sz="2800" b="1" dirty="0" err="1"/>
              <a:t>يُعِينُ</a:t>
            </a:r>
            <a:r>
              <a:rPr lang="en-US" sz="2800" b="1" dirty="0"/>
              <a:t> </a:t>
            </a:r>
            <a:r>
              <a:rPr lang="en-US" sz="2800" b="1" dirty="0" err="1"/>
              <a:t>ضَعَفَاتِنَا</a:t>
            </a:r>
            <a:r>
              <a:rPr lang="en-US" sz="2800" b="1" dirty="0"/>
              <a:t> </a:t>
            </a:r>
            <a:r>
              <a:rPr lang="en-US" sz="2800" b="1" dirty="0" err="1"/>
              <a:t>لأَنَّنَا</a:t>
            </a:r>
            <a:r>
              <a:rPr lang="en-US" sz="2800" b="1" dirty="0"/>
              <a:t> </a:t>
            </a:r>
            <a:r>
              <a:rPr lang="en-US" sz="2800" b="1" dirty="0" err="1"/>
              <a:t>لَسْنَا</a:t>
            </a:r>
            <a:r>
              <a:rPr lang="en-US" sz="2800" b="1" dirty="0"/>
              <a:t> </a:t>
            </a:r>
            <a:r>
              <a:rPr lang="en-US" sz="2800" b="1" dirty="0" err="1"/>
              <a:t>نَعْلَمُ</a:t>
            </a:r>
            <a:r>
              <a:rPr lang="en-US" sz="2800" b="1" dirty="0"/>
              <a:t> </a:t>
            </a:r>
            <a:r>
              <a:rPr lang="en-US" sz="2800" b="1" dirty="0" err="1"/>
              <a:t>مَا</a:t>
            </a:r>
            <a:r>
              <a:rPr lang="en-US" sz="2800" b="1" dirty="0"/>
              <a:t> </a:t>
            </a:r>
            <a:r>
              <a:rPr lang="en-US" sz="2800" b="1" dirty="0" err="1"/>
              <a:t>نُصَلِّي</a:t>
            </a:r>
            <a:r>
              <a:rPr lang="en-US" sz="2800" b="1" dirty="0"/>
              <a:t> </a:t>
            </a:r>
            <a:r>
              <a:rPr lang="en-US" sz="2800" b="1" dirty="0" err="1"/>
              <a:t>لأَجْلِهِ</a:t>
            </a:r>
            <a:r>
              <a:rPr lang="en-US" sz="2800" b="1" dirty="0"/>
              <a:t> </a:t>
            </a:r>
            <a:r>
              <a:rPr lang="en-US" sz="2800" b="1" dirty="0" err="1"/>
              <a:t>كَمَا</a:t>
            </a:r>
            <a:r>
              <a:rPr lang="en-US" sz="2800" b="1" dirty="0"/>
              <a:t> </a:t>
            </a:r>
            <a:r>
              <a:rPr lang="en-US" sz="2800" b="1" dirty="0" err="1"/>
              <a:t>يَنْبَغِي</a:t>
            </a:r>
            <a:r>
              <a:rPr lang="en-US" sz="2800" b="1" dirty="0"/>
              <a:t>. </a:t>
            </a:r>
            <a:r>
              <a:rPr lang="en-US" sz="2800" b="1" dirty="0" err="1"/>
              <a:t>وَلَكِنَّ</a:t>
            </a:r>
            <a:r>
              <a:rPr lang="en-US" sz="2800" b="1" dirty="0"/>
              <a:t> </a:t>
            </a:r>
            <a:r>
              <a:rPr lang="en-US" sz="2800" b="1" dirty="0" err="1"/>
              <a:t>الرُّوحَ</a:t>
            </a:r>
            <a:r>
              <a:rPr lang="en-US" sz="2800" b="1" dirty="0"/>
              <a:t> </a:t>
            </a:r>
            <a:r>
              <a:rPr lang="en-US" sz="2800" b="1" dirty="0" err="1"/>
              <a:t>نَفْسَهُ</a:t>
            </a:r>
            <a:r>
              <a:rPr lang="en-US" sz="2800" b="1" dirty="0"/>
              <a:t> </a:t>
            </a:r>
            <a:r>
              <a:rPr lang="en-US" sz="2800" b="1" dirty="0" err="1"/>
              <a:t>يَشْفَعُ</a:t>
            </a:r>
            <a:r>
              <a:rPr lang="en-US" sz="2800" b="1" dirty="0"/>
              <a:t> </a:t>
            </a:r>
            <a:r>
              <a:rPr lang="en-US" sz="2800" b="1" dirty="0" err="1"/>
              <a:t>فِينَا</a:t>
            </a:r>
            <a:r>
              <a:rPr lang="en-US" sz="2800" b="1" dirty="0"/>
              <a:t> </a:t>
            </a:r>
            <a:r>
              <a:rPr lang="en-US" sz="2800" b="1" dirty="0" err="1"/>
              <a:t>بِأَنَّاتٍ</a:t>
            </a:r>
            <a:r>
              <a:rPr lang="en-US" sz="2800" b="1" dirty="0"/>
              <a:t> </a:t>
            </a:r>
            <a:r>
              <a:rPr lang="en-US" sz="2800" b="1" dirty="0" err="1"/>
              <a:t>لاَ</a:t>
            </a:r>
            <a:r>
              <a:rPr lang="en-US" sz="2800" b="1" dirty="0"/>
              <a:t> </a:t>
            </a:r>
            <a:r>
              <a:rPr lang="en-US" sz="2800" b="1" dirty="0" err="1"/>
              <a:t>يُنْطَقُ</a:t>
            </a:r>
            <a:r>
              <a:rPr lang="en-US" sz="2800" b="1" dirty="0"/>
              <a:t> </a:t>
            </a:r>
            <a:r>
              <a:rPr lang="en-US" sz="2800" b="1" dirty="0" err="1"/>
              <a:t>بِهَا</a:t>
            </a:r>
            <a:r>
              <a:rPr lang="en-US" sz="2800" b="1" dirty="0"/>
              <a:t>. </a:t>
            </a:r>
            <a:endParaRPr sz="48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3"/>
          <p:cNvSpPr/>
          <p:nvPr/>
        </p:nvSpPr>
        <p:spPr>
          <a:xfrm>
            <a:off x="0" y="0"/>
            <a:ext cx="9144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292" name="Google Shape;292;p13"/>
          <p:cNvGrpSpPr/>
          <p:nvPr/>
        </p:nvGrpSpPr>
        <p:grpSpPr>
          <a:xfrm>
            <a:off x="-53975" y="0"/>
            <a:ext cx="9350375" cy="7031038"/>
            <a:chOff x="-34" y="0"/>
            <a:chExt cx="5890" cy="4429"/>
          </a:xfrm>
        </p:grpSpPr>
        <p:sp>
          <p:nvSpPr>
            <p:cNvPr id="293" name="Google Shape;293;p13"/>
            <p:cNvSpPr/>
            <p:nvPr/>
          </p:nvSpPr>
          <p:spPr>
            <a:xfrm>
              <a:off x="2910" y="0"/>
              <a:ext cx="2946" cy="4429"/>
            </a:xfrm>
            <a:prstGeom prst="rect">
              <a:avLst/>
            </a:prstGeom>
            <a:gradFill>
              <a:gsLst>
                <a:gs pos="0">
                  <a:srgbClr val="000000"/>
                </a:gs>
                <a:gs pos="10000">
                  <a:srgbClr val="000040">
                    <a:alpha val="94509"/>
                  </a:srgbClr>
                </a:gs>
                <a:gs pos="25000">
                  <a:srgbClr val="400040">
                    <a:alpha val="86274"/>
                  </a:srgbClr>
                </a:gs>
                <a:gs pos="37500">
                  <a:srgbClr val="8F0040">
                    <a:alpha val="79607"/>
                  </a:srgbClr>
                </a:gs>
                <a:gs pos="45000">
                  <a:srgbClr val="F27300">
                    <a:alpha val="75686"/>
                  </a:srgbClr>
                </a:gs>
                <a:gs pos="50000">
                  <a:srgbClr val="FFBF00">
                    <a:alpha val="72941"/>
                  </a:srgbClr>
                </a:gs>
                <a:gs pos="55000">
                  <a:srgbClr val="F27300">
                    <a:alpha val="75686"/>
                  </a:srgbClr>
                </a:gs>
                <a:gs pos="62500">
                  <a:srgbClr val="8F0040">
                    <a:alpha val="79607"/>
                  </a:srgbClr>
                </a:gs>
                <a:gs pos="75000">
                  <a:srgbClr val="400040">
                    <a:alpha val="86274"/>
                  </a:srgbClr>
                </a:gs>
                <a:gs pos="90000">
                  <a:srgbClr val="000040">
                    <a:alpha val="94509"/>
                  </a:srgbClr>
                </a:gs>
                <a:gs pos="100000">
                  <a:srgbClr val="000000"/>
                </a:gs>
              </a:gsLst>
              <a:lin ang="18900000" scaled="0"/>
            </a:gra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94" name="Google Shape;294;p13"/>
            <p:cNvSpPr/>
            <p:nvPr/>
          </p:nvSpPr>
          <p:spPr>
            <a:xfrm>
              <a:off x="-34" y="0"/>
              <a:ext cx="2946" cy="4429"/>
            </a:xfrm>
            <a:prstGeom prst="rect">
              <a:avLst/>
            </a:prstGeom>
            <a:gradFill>
              <a:gsLst>
                <a:gs pos="0">
                  <a:srgbClr val="000000"/>
                </a:gs>
                <a:gs pos="10000">
                  <a:srgbClr val="000040">
                    <a:alpha val="94509"/>
                  </a:srgbClr>
                </a:gs>
                <a:gs pos="25000">
                  <a:srgbClr val="400040">
                    <a:alpha val="86274"/>
                  </a:srgbClr>
                </a:gs>
                <a:gs pos="37500">
                  <a:srgbClr val="8F0040">
                    <a:alpha val="79607"/>
                  </a:srgbClr>
                </a:gs>
                <a:gs pos="45000">
                  <a:srgbClr val="F27300">
                    <a:alpha val="75686"/>
                  </a:srgbClr>
                </a:gs>
                <a:gs pos="50000">
                  <a:srgbClr val="FFBF00">
                    <a:alpha val="72941"/>
                  </a:srgbClr>
                </a:gs>
                <a:gs pos="55000">
                  <a:srgbClr val="F27300">
                    <a:alpha val="75686"/>
                  </a:srgbClr>
                </a:gs>
                <a:gs pos="62500">
                  <a:srgbClr val="8F0040">
                    <a:alpha val="79607"/>
                  </a:srgbClr>
                </a:gs>
                <a:gs pos="75000">
                  <a:srgbClr val="400040">
                    <a:alpha val="86274"/>
                  </a:srgbClr>
                </a:gs>
                <a:gs pos="90000">
                  <a:srgbClr val="000040">
                    <a:alpha val="94509"/>
                  </a:srgbClr>
                </a:gs>
                <a:gs pos="100000">
                  <a:srgbClr val="000000"/>
                </a:gs>
              </a:gsLst>
              <a:lin ang="2700000" scaled="0"/>
            </a:gra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295" name="Google Shape;295;p13"/>
          <p:cNvGrpSpPr/>
          <p:nvPr/>
        </p:nvGrpSpPr>
        <p:grpSpPr>
          <a:xfrm>
            <a:off x="2033588" y="1181100"/>
            <a:ext cx="5219700" cy="5219700"/>
            <a:chOff x="1200" y="696"/>
            <a:chExt cx="3288" cy="3288"/>
          </a:xfrm>
        </p:grpSpPr>
        <p:sp>
          <p:nvSpPr>
            <p:cNvPr id="296" name="Google Shape;296;p13"/>
            <p:cNvSpPr/>
            <p:nvPr/>
          </p:nvSpPr>
          <p:spPr>
            <a:xfrm>
              <a:off x="1200" y="696"/>
              <a:ext cx="3288" cy="3288"/>
            </a:xfrm>
            <a:prstGeom prst="ellipse">
              <a:avLst/>
            </a:prstGeom>
            <a:noFill/>
            <a:ln w="57150" cap="flat" cmpd="sng">
              <a:solidFill>
                <a:schemeClr val="lt1"/>
              </a:solidFill>
              <a:prstDash val="solid"/>
              <a:round/>
              <a:headEnd type="none" w="sm" len="sm"/>
              <a:tailEnd type="none" w="sm" len="sm"/>
            </a:ln>
            <a:effectLst>
              <a:outerShdw dist="35921" dir="2700000" algn="ctr" rotWithShape="0">
                <a:schemeClr val="dk1"/>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97" name="Google Shape;297;p13"/>
            <p:cNvSpPr/>
            <p:nvPr/>
          </p:nvSpPr>
          <p:spPr>
            <a:xfrm>
              <a:off x="1500" y="996"/>
              <a:ext cx="2688" cy="2688"/>
            </a:xfrm>
            <a:prstGeom prst="ellipse">
              <a:avLst/>
            </a:prstGeom>
            <a:noFill/>
            <a:ln w="57150" cap="flat" cmpd="sng">
              <a:solidFill>
                <a:schemeClr val="lt1"/>
              </a:solidFill>
              <a:prstDash val="solid"/>
              <a:round/>
              <a:headEnd type="none" w="sm" len="sm"/>
              <a:tailEnd type="none" w="sm" len="sm"/>
            </a:ln>
            <a:effectLst>
              <a:outerShdw dist="35921" dir="2700000" algn="ctr" rotWithShape="0">
                <a:schemeClr val="dk1"/>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298" name="Google Shape;298;p13"/>
          <p:cNvSpPr/>
          <p:nvPr/>
        </p:nvSpPr>
        <p:spPr>
          <a:xfrm>
            <a:off x="1733550" y="633413"/>
            <a:ext cx="5791200" cy="4749800"/>
          </a:xfrm>
          <a:prstGeom prst="triangle">
            <a:avLst>
              <a:gd name="adj" fmla="val 50000"/>
            </a:avLst>
          </a:prstGeom>
          <a:gradFill>
            <a:gsLst>
              <a:gs pos="0">
                <a:schemeClr val="dk2"/>
              </a:gs>
              <a:gs pos="100000">
                <a:srgbClr val="660066"/>
              </a:gs>
            </a:gsLst>
            <a:path path="circle">
              <a:fillToRect l="50000" t="50000" r="50000" b="50000"/>
            </a:path>
            <a:tileRect/>
          </a:gradFill>
          <a:ln w="76200" cap="flat" cmpd="sng">
            <a:solidFill>
              <a:srgbClr val="CC0000"/>
            </a:solidFill>
            <a:prstDash val="solid"/>
            <a:miter lim="800000"/>
            <a:headEnd type="none" w="sm" len="sm"/>
            <a:tailEnd type="none" w="sm" len="sm"/>
          </a:ln>
          <a:effectLst>
            <a:outerShdw dist="35921" dir="2700000" algn="ctr" rotWithShape="0">
              <a:schemeClr val="dk1"/>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99" name="Google Shape;299;p13"/>
          <p:cNvSpPr/>
          <p:nvPr/>
        </p:nvSpPr>
        <p:spPr>
          <a:xfrm rot="1619911">
            <a:off x="4668838" y="4179888"/>
            <a:ext cx="2133600" cy="457200"/>
          </a:xfrm>
          <a:prstGeom prst="rect">
            <a:avLst/>
          </a:prstGeom>
          <a:gradFill>
            <a:gsLst>
              <a:gs pos="0">
                <a:srgbClr val="660066"/>
              </a:gs>
              <a:gs pos="50000">
                <a:srgbClr val="470047"/>
              </a:gs>
              <a:gs pos="100000">
                <a:srgbClr val="660066"/>
              </a:gs>
            </a:gsLst>
            <a:lin ang="5400000" scaled="0"/>
          </a:gradFill>
          <a:ln w="38100" cap="flat" cmpd="sng">
            <a:solidFill>
              <a:srgbClr val="CC0000"/>
            </a:solidFill>
            <a:prstDash val="solid"/>
            <a:miter lim="800000"/>
            <a:headEnd type="none" w="sm" len="sm"/>
            <a:tailEnd type="none" w="sm" len="sm"/>
          </a:ln>
          <a:effectLst>
            <a:outerShdw dist="35921" dir="2700000" algn="ctr" rotWithShape="0">
              <a:schemeClr val="dk1"/>
            </a:outerShdw>
          </a:effectLst>
        </p:spPr>
        <p:txBody>
          <a:bodyPr spcFirstLastPara="1" wrap="square" lIns="91425" tIns="45700" rIns="91425" bIns="4570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0" name="Google Shape;300;p13"/>
          <p:cNvSpPr/>
          <p:nvPr/>
        </p:nvSpPr>
        <p:spPr>
          <a:xfrm rot="-1572683">
            <a:off x="2895600" y="4038600"/>
            <a:ext cx="1752600" cy="457200"/>
          </a:xfrm>
          <a:prstGeom prst="rect">
            <a:avLst/>
          </a:prstGeom>
          <a:gradFill>
            <a:gsLst>
              <a:gs pos="0">
                <a:srgbClr val="660066"/>
              </a:gs>
              <a:gs pos="50000">
                <a:srgbClr val="470047"/>
              </a:gs>
              <a:gs pos="100000">
                <a:srgbClr val="660066"/>
              </a:gs>
            </a:gsLst>
            <a:lin ang="5400000" scaled="0"/>
          </a:gradFill>
          <a:ln w="38100" cap="flat" cmpd="sng">
            <a:solidFill>
              <a:srgbClr val="CC0000"/>
            </a:solidFill>
            <a:prstDash val="solid"/>
            <a:miter lim="800000"/>
            <a:headEnd type="none" w="sm" len="sm"/>
            <a:tailEnd type="none" w="sm" len="sm"/>
          </a:ln>
          <a:effectLst>
            <a:outerShdw dist="35921" dir="2700000" algn="ctr" rotWithShape="0">
              <a:schemeClr val="dk1"/>
            </a:outerShdw>
          </a:effectLst>
        </p:spPr>
        <p:txBody>
          <a:bodyPr spcFirstLastPara="1" wrap="square" lIns="91425" tIns="45700" rIns="91425" bIns="4570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1" name="Google Shape;301;p13"/>
          <p:cNvSpPr/>
          <p:nvPr/>
        </p:nvSpPr>
        <p:spPr>
          <a:xfrm rot="5400000">
            <a:off x="3771900" y="2324100"/>
            <a:ext cx="1752600" cy="457200"/>
          </a:xfrm>
          <a:prstGeom prst="rect">
            <a:avLst/>
          </a:prstGeom>
          <a:gradFill>
            <a:gsLst>
              <a:gs pos="0">
                <a:srgbClr val="660066"/>
              </a:gs>
              <a:gs pos="50000">
                <a:srgbClr val="470047"/>
              </a:gs>
              <a:gs pos="100000">
                <a:srgbClr val="660066"/>
              </a:gs>
            </a:gsLst>
            <a:lin ang="5400000" scaled="0"/>
          </a:gradFill>
          <a:ln w="38100" cap="flat" cmpd="sng">
            <a:solidFill>
              <a:srgbClr val="CC0000"/>
            </a:solidFill>
            <a:prstDash val="solid"/>
            <a:miter lim="800000"/>
            <a:headEnd type="none" w="sm" len="sm"/>
            <a:tailEnd type="none" w="sm" len="sm"/>
          </a:ln>
          <a:effectLst>
            <a:outerShdw dist="35921" dir="2700000" algn="ctr" rotWithShape="0">
              <a:schemeClr val="dk1"/>
            </a:outerShdw>
          </a:effectLst>
        </p:spPr>
        <p:txBody>
          <a:bodyPr spcFirstLastPara="1" wrap="square" lIns="91425" tIns="45700" rIns="91425" bIns="4570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2" name="Google Shape;302;p13"/>
          <p:cNvSpPr/>
          <p:nvPr/>
        </p:nvSpPr>
        <p:spPr>
          <a:xfrm rot="7150481">
            <a:off x="6060282" y="4298156"/>
            <a:ext cx="1695450" cy="1493837"/>
          </a:xfrm>
          <a:prstGeom prst="triangle">
            <a:avLst>
              <a:gd name="adj" fmla="val 50000"/>
            </a:avLst>
          </a:prstGeom>
          <a:gradFill>
            <a:gsLst>
              <a:gs pos="0">
                <a:srgbClr val="660066"/>
              </a:gs>
              <a:gs pos="50000">
                <a:srgbClr val="470047"/>
              </a:gs>
              <a:gs pos="100000">
                <a:srgbClr val="660066"/>
              </a:gs>
            </a:gsLst>
            <a:lin ang="0" scaled="0"/>
          </a:gradFill>
          <a:ln w="38100" cap="flat" cmpd="sng">
            <a:solidFill>
              <a:srgbClr val="CC0000"/>
            </a:solidFill>
            <a:prstDash val="solid"/>
            <a:miter lim="800000"/>
            <a:headEnd type="none" w="sm" len="sm"/>
            <a:tailEnd type="none" w="sm" len="sm"/>
          </a:ln>
          <a:effectLst>
            <a:outerShdw dist="35921" dir="2700000" algn="ctr" rotWithShape="0">
              <a:schemeClr val="dk1"/>
            </a:outerShdw>
          </a:effectLst>
        </p:spPr>
        <p:txBody>
          <a:bodyPr spcFirstLastPara="1" wrap="square" lIns="91425" tIns="45700" rIns="91425" bIns="4570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3" name="Google Shape;303;p13"/>
          <p:cNvSpPr txBox="1"/>
          <p:nvPr/>
        </p:nvSpPr>
        <p:spPr>
          <a:xfrm>
            <a:off x="4114800" y="2117725"/>
            <a:ext cx="1066800" cy="708000"/>
          </a:xfrm>
          <a:prstGeom prst="rect">
            <a:avLst/>
          </a:prstGeom>
          <a:noFill/>
          <a:ln>
            <a:noFill/>
          </a:ln>
          <a:effectLst>
            <a:outerShdw dist="35921" dir="2700000" algn="ctr" rotWithShape="0">
              <a:schemeClr val="dk1"/>
            </a:outerShdw>
          </a:effectLst>
        </p:spPr>
        <p:txBody>
          <a:bodyPr spcFirstLastPara="1" wrap="square" lIns="91425" tIns="45700" rIns="91425" bIns="45700" anchor="t" anchorCtr="0">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en-US" sz="4000" b="1" i="1" u="none" strike="noStrike" kern="0" cap="none" spc="0" normalizeH="0" baseline="0" noProof="0">
                <a:ln>
                  <a:noFill/>
                </a:ln>
                <a:solidFill>
                  <a:srgbClr val="FFFFFF"/>
                </a:solidFill>
                <a:effectLst/>
                <a:uLnTx/>
                <a:uFillTx/>
                <a:latin typeface="Arial"/>
                <a:cs typeface="Arial"/>
                <a:sym typeface="Arial"/>
              </a:rPr>
              <a:t>هو</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4" name="Google Shape;304;p13"/>
          <p:cNvSpPr/>
          <p:nvPr/>
        </p:nvSpPr>
        <p:spPr>
          <a:xfrm rot="-7147958">
            <a:off x="1507332" y="4242594"/>
            <a:ext cx="1747837" cy="1571625"/>
          </a:xfrm>
          <a:prstGeom prst="triangle">
            <a:avLst>
              <a:gd name="adj" fmla="val 50000"/>
            </a:avLst>
          </a:prstGeom>
          <a:gradFill>
            <a:gsLst>
              <a:gs pos="0">
                <a:srgbClr val="660066"/>
              </a:gs>
              <a:gs pos="50000">
                <a:srgbClr val="470047"/>
              </a:gs>
              <a:gs pos="100000">
                <a:srgbClr val="660066"/>
              </a:gs>
            </a:gsLst>
            <a:lin ang="0" scaled="0"/>
          </a:gradFill>
          <a:ln w="38100" cap="flat" cmpd="sng">
            <a:solidFill>
              <a:srgbClr val="CC0000"/>
            </a:solidFill>
            <a:prstDash val="solid"/>
            <a:miter lim="800000"/>
            <a:headEnd type="none" w="sm" len="sm"/>
            <a:tailEnd type="none" w="sm" len="sm"/>
          </a:ln>
          <a:effectLst>
            <a:outerShdw dist="35921" dir="2700000" algn="ctr" rotWithShape="0">
              <a:schemeClr val="dk1"/>
            </a:outerShdw>
          </a:effectLst>
        </p:spPr>
        <p:txBody>
          <a:bodyPr spcFirstLastPara="1" wrap="square" lIns="91425" tIns="45700" rIns="91425" bIns="4570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5" name="Google Shape;305;p13"/>
          <p:cNvSpPr txBox="1"/>
          <p:nvPr/>
        </p:nvSpPr>
        <p:spPr>
          <a:xfrm>
            <a:off x="5608638" y="4030663"/>
            <a:ext cx="1066800" cy="708000"/>
          </a:xfrm>
          <a:prstGeom prst="rect">
            <a:avLst/>
          </a:prstGeom>
          <a:noFill/>
          <a:ln>
            <a:noFill/>
          </a:ln>
          <a:effectLst>
            <a:outerShdw dist="35921" dir="2700000" algn="ctr" rotWithShape="0">
              <a:schemeClr val="dk1"/>
            </a:outerShdw>
          </a:effectLst>
        </p:spPr>
        <p:txBody>
          <a:bodyPr spcFirstLastPara="1" wrap="square" lIns="91425" tIns="45700" rIns="91425" bIns="45700" anchor="t" anchorCtr="0">
            <a:sp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en-US" sz="4000" b="1" i="1" u="none" strike="noStrike" kern="0" cap="none" spc="0" normalizeH="0" baseline="0" noProof="0">
                <a:ln>
                  <a:noFill/>
                </a:ln>
                <a:solidFill>
                  <a:srgbClr val="FFFFFF"/>
                </a:solidFill>
                <a:effectLst/>
                <a:uLnTx/>
                <a:uFillTx/>
                <a:latin typeface="Arial"/>
                <a:cs typeface="Arial"/>
                <a:sym typeface="Arial"/>
              </a:rPr>
              <a:t>هو</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6" name="Google Shape;306;p13"/>
          <p:cNvSpPr txBox="1"/>
          <p:nvPr/>
        </p:nvSpPr>
        <p:spPr>
          <a:xfrm>
            <a:off x="2667000" y="4030663"/>
            <a:ext cx="1066800" cy="708000"/>
          </a:xfrm>
          <a:prstGeom prst="rect">
            <a:avLst/>
          </a:prstGeom>
          <a:noFill/>
          <a:ln>
            <a:noFill/>
          </a:ln>
          <a:effectLst>
            <a:outerShdw dist="35921" dir="2700000" algn="ctr" rotWithShape="0">
              <a:schemeClr val="dk1"/>
            </a:outerShdw>
          </a:effectLst>
        </p:spPr>
        <p:txBody>
          <a:bodyPr spcFirstLastPara="1" wrap="square" lIns="91425" tIns="45700" rIns="91425" bIns="45700" anchor="t" anchorCtr="0">
            <a:sp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en-US" sz="4000" b="1" i="1" u="none" strike="noStrike" kern="0" cap="none" spc="0" normalizeH="0" baseline="0" noProof="0">
                <a:ln>
                  <a:noFill/>
                </a:ln>
                <a:solidFill>
                  <a:srgbClr val="FFFFFF"/>
                </a:solidFill>
                <a:effectLst/>
                <a:uLnTx/>
                <a:uFillTx/>
                <a:latin typeface="Arial"/>
                <a:cs typeface="Arial"/>
                <a:sym typeface="Arial"/>
              </a:rPr>
              <a:t>هو</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7" name="Google Shape;307;p13"/>
          <p:cNvSpPr txBox="1"/>
          <p:nvPr/>
        </p:nvSpPr>
        <p:spPr>
          <a:xfrm>
            <a:off x="1905000" y="4708525"/>
            <a:ext cx="1828800" cy="708000"/>
          </a:xfrm>
          <a:prstGeom prst="rect">
            <a:avLst/>
          </a:prstGeom>
          <a:noFill/>
          <a:ln>
            <a:noFill/>
          </a:ln>
          <a:effectLst>
            <a:outerShdw dist="35921" dir="2700000" algn="ctr" rotWithShape="0">
              <a:schemeClr val="dk1"/>
            </a:outerShdw>
          </a:effectLst>
        </p:spPr>
        <p:txBody>
          <a:bodyPr spcFirstLastPara="1" wrap="square" lIns="91425" tIns="45700" rIns="91425" bIns="45700" anchor="t" anchorCtr="0">
            <a:sp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en-US" sz="4000" b="1" i="1" u="none" strike="noStrike" kern="0" cap="none" spc="0" normalizeH="0" baseline="0" noProof="0">
                <a:ln>
                  <a:noFill/>
                </a:ln>
                <a:solidFill>
                  <a:srgbClr val="FFFFFF"/>
                </a:solidFill>
                <a:effectLst/>
                <a:uLnTx/>
                <a:uFillTx/>
                <a:latin typeface="Arial"/>
                <a:cs typeface="Arial"/>
                <a:sym typeface="Arial"/>
              </a:rPr>
              <a:t>الابن</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308;p13"/>
          <p:cNvSpPr/>
          <p:nvPr/>
        </p:nvSpPr>
        <p:spPr>
          <a:xfrm>
            <a:off x="3624263" y="615950"/>
            <a:ext cx="2016125" cy="1612900"/>
          </a:xfrm>
          <a:prstGeom prst="triangle">
            <a:avLst>
              <a:gd name="adj" fmla="val 50977"/>
            </a:avLst>
          </a:prstGeom>
          <a:gradFill>
            <a:gsLst>
              <a:gs pos="0">
                <a:srgbClr val="660066"/>
              </a:gs>
              <a:gs pos="50000">
                <a:srgbClr val="470047"/>
              </a:gs>
              <a:gs pos="100000">
                <a:srgbClr val="660066"/>
              </a:gs>
            </a:gsLst>
            <a:lin ang="0" scaled="0"/>
          </a:gradFill>
          <a:ln w="38100" cap="flat" cmpd="sng">
            <a:solidFill>
              <a:srgbClr val="CC0000"/>
            </a:solidFill>
            <a:prstDash val="solid"/>
            <a:miter lim="800000"/>
            <a:headEnd type="none" w="sm" len="sm"/>
            <a:tailEnd type="none" w="sm" len="sm"/>
          </a:ln>
          <a:effectLst>
            <a:outerShdw dist="35921" dir="2700000" algn="ctr" rotWithShape="0">
              <a:schemeClr val="dk1"/>
            </a:outerShdw>
          </a:effectLst>
        </p:spPr>
        <p:txBody>
          <a:bodyPr spcFirstLastPara="1" wrap="square" lIns="91425" tIns="45700" rIns="91425" bIns="4570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309" name="Google Shape;309;p13"/>
          <p:cNvGrpSpPr/>
          <p:nvPr/>
        </p:nvGrpSpPr>
        <p:grpSpPr>
          <a:xfrm>
            <a:off x="3629025" y="2862263"/>
            <a:ext cx="1981200" cy="1752600"/>
            <a:chOff x="2286" y="1803"/>
            <a:chExt cx="1248" cy="1104"/>
          </a:xfrm>
        </p:grpSpPr>
        <p:sp>
          <p:nvSpPr>
            <p:cNvPr id="310" name="Google Shape;310;p13"/>
            <p:cNvSpPr/>
            <p:nvPr/>
          </p:nvSpPr>
          <p:spPr>
            <a:xfrm>
              <a:off x="2286" y="1803"/>
              <a:ext cx="1248" cy="1104"/>
            </a:xfrm>
            <a:prstGeom prst="irregularSeal1">
              <a:avLst/>
            </a:prstGeom>
            <a:gradFill>
              <a:gsLst>
                <a:gs pos="0">
                  <a:schemeClr val="dk2"/>
                </a:gs>
                <a:gs pos="100000">
                  <a:srgbClr val="660066"/>
                </a:gs>
              </a:gsLst>
              <a:path path="circle">
                <a:fillToRect l="50000" t="50000" r="50000" b="50000"/>
              </a:path>
              <a:tileRect/>
            </a:gradFill>
            <a:ln w="57150" cap="flat" cmpd="sng">
              <a:solidFill>
                <a:srgbClr val="CC0000"/>
              </a:solidFill>
              <a:prstDash val="solid"/>
              <a:miter lim="800000"/>
              <a:headEnd type="none" w="sm" len="sm"/>
              <a:tailEnd type="none" w="sm" len="sm"/>
            </a:ln>
            <a:effectLst>
              <a:outerShdw dist="35921" dir="2700000" algn="ctr" rotWithShape="0">
                <a:schemeClr val="dk1"/>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1" name="Google Shape;311;p13"/>
            <p:cNvSpPr txBox="1"/>
            <p:nvPr/>
          </p:nvSpPr>
          <p:spPr>
            <a:xfrm>
              <a:off x="2448" y="2112"/>
              <a:ext cx="900" cy="300"/>
            </a:xfrm>
            <a:prstGeom prst="rect">
              <a:avLst/>
            </a:prstGeom>
            <a:noFill/>
            <a:ln>
              <a:noFill/>
            </a:ln>
            <a:effectLst>
              <a:outerShdw dist="35921" dir="2700000" algn="ctr" rotWithShape="0">
                <a:schemeClr val="dk1"/>
              </a:outerShdw>
            </a:effectLst>
          </p:spPr>
          <p:txBody>
            <a:bodyPr spcFirstLastPara="1" wrap="square" lIns="91425" tIns="45700" rIns="91425" bIns="45700" anchor="t" anchorCtr="0">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en-US" sz="4000" b="1" i="1" u="none" strike="noStrike" kern="0" cap="none" spc="0" normalizeH="0" baseline="0" noProof="0">
                  <a:ln>
                    <a:noFill/>
                  </a:ln>
                  <a:solidFill>
                    <a:srgbClr val="FFFFFF"/>
                  </a:solidFill>
                  <a:effectLst/>
                  <a:uLnTx/>
                  <a:uFillTx/>
                  <a:latin typeface="Arial"/>
                  <a:cs typeface="Arial"/>
                  <a:sym typeface="Arial"/>
                </a:rPr>
                <a:t>الله</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12" name="Google Shape;312;p13"/>
          <p:cNvSpPr txBox="1"/>
          <p:nvPr/>
        </p:nvSpPr>
        <p:spPr>
          <a:xfrm>
            <a:off x="3714750" y="1508125"/>
            <a:ext cx="1828800" cy="708000"/>
          </a:xfrm>
          <a:prstGeom prst="rect">
            <a:avLst/>
          </a:prstGeom>
          <a:noFill/>
          <a:ln>
            <a:noFill/>
          </a:ln>
          <a:effectLst>
            <a:outerShdw dist="35921" dir="2700000" algn="ctr" rotWithShape="0">
              <a:schemeClr val="dk1"/>
            </a:outerShdw>
          </a:effectLst>
        </p:spPr>
        <p:txBody>
          <a:bodyPr spcFirstLastPara="1" wrap="square" lIns="91425" tIns="45700" rIns="91425" bIns="45700" anchor="t" anchorCtr="0">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en-US" sz="4000" b="1" i="1" u="none" strike="noStrike" kern="0" cap="none" spc="0" normalizeH="0" baseline="0" noProof="0">
                <a:ln>
                  <a:noFill/>
                </a:ln>
                <a:solidFill>
                  <a:srgbClr val="FFFFFF"/>
                </a:solidFill>
                <a:effectLst/>
                <a:uLnTx/>
                <a:uFillTx/>
                <a:latin typeface="Arial"/>
                <a:cs typeface="Arial"/>
                <a:sym typeface="Arial"/>
              </a:rPr>
              <a:t>الآب</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3" name="Google Shape;313;p13"/>
          <p:cNvSpPr txBox="1"/>
          <p:nvPr/>
        </p:nvSpPr>
        <p:spPr>
          <a:xfrm>
            <a:off x="5486400" y="4708525"/>
            <a:ext cx="1828800" cy="708000"/>
          </a:xfrm>
          <a:prstGeom prst="rect">
            <a:avLst/>
          </a:prstGeom>
          <a:noFill/>
          <a:ln>
            <a:noFill/>
          </a:ln>
          <a:effectLst>
            <a:outerShdw dist="35921" dir="2700000" algn="ctr" rotWithShape="0">
              <a:schemeClr val="dk1"/>
            </a:outerShdw>
          </a:effectLst>
        </p:spPr>
        <p:txBody>
          <a:bodyPr spcFirstLastPara="1" wrap="square" lIns="91425" tIns="45700" rIns="91425" bIns="45700" anchor="t" anchorCtr="0">
            <a:sp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en-US" sz="4000" b="1" i="1" u="none" strike="noStrike" kern="0" cap="none" spc="0" normalizeH="0" baseline="0" noProof="0" dirty="0">
                <a:ln>
                  <a:noFill/>
                </a:ln>
                <a:solidFill>
                  <a:srgbClr val="FFFFFF"/>
                </a:solidFill>
                <a:effectLst/>
                <a:uLnTx/>
                <a:uFillTx/>
                <a:latin typeface="Arial"/>
                <a:cs typeface="Arial"/>
                <a:sym typeface="Arial"/>
              </a:rPr>
              <a:t>الروح</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14" name="Google Shape;314;p13"/>
          <p:cNvSpPr/>
          <p:nvPr/>
        </p:nvSpPr>
        <p:spPr>
          <a:xfrm rot="-3731304">
            <a:off x="2145187" y="2541202"/>
            <a:ext cx="1074237" cy="324859"/>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1400" b="1" i="0" u="none" strike="noStrike" kern="0" cap="none" spc="0" normalizeH="0" baseline="0" noProof="0">
                <a:ln w="9525" cap="flat" cmpd="sng">
                  <a:solidFill>
                    <a:srgbClr val="000000"/>
                  </a:solidFill>
                  <a:prstDash val="solid"/>
                  <a:round/>
                  <a:headEnd type="none" w="sm" len="sm"/>
                  <a:tailEnd type="none" w="sm" len="sm"/>
                </a:ln>
                <a:solidFill>
                  <a:srgbClr val="FFFFFF"/>
                </a:solidFill>
                <a:effectLst/>
                <a:uLnTx/>
                <a:uFillTx/>
                <a:latin typeface="Arial"/>
                <a:cs typeface="Arial"/>
                <a:sym typeface="Arial"/>
              </a:rPr>
              <a:t>ليس هو</a:t>
            </a:r>
          </a:p>
        </p:txBody>
      </p:sp>
      <p:sp>
        <p:nvSpPr>
          <p:cNvPr id="315" name="Google Shape;315;p13"/>
          <p:cNvSpPr/>
          <p:nvPr/>
        </p:nvSpPr>
        <p:spPr>
          <a:xfrm rot="3668274">
            <a:off x="6063256" y="2548140"/>
            <a:ext cx="1074237" cy="324859"/>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1400" b="1" i="0" u="none" strike="noStrike" kern="0" cap="none" spc="0" normalizeH="0" baseline="0" noProof="0">
                <a:ln w="9525" cap="flat" cmpd="sng">
                  <a:solidFill>
                    <a:srgbClr val="000000"/>
                  </a:solidFill>
                  <a:prstDash val="solid"/>
                  <a:round/>
                  <a:headEnd type="none" w="sm" len="sm"/>
                  <a:tailEnd type="none" w="sm" len="sm"/>
                </a:ln>
                <a:solidFill>
                  <a:srgbClr val="FFFFFF"/>
                </a:solidFill>
                <a:effectLst/>
                <a:uLnTx/>
                <a:uFillTx/>
                <a:latin typeface="Arial"/>
                <a:cs typeface="Arial"/>
                <a:sym typeface="Arial"/>
              </a:rPr>
              <a:t>ليس هو</a:t>
            </a:r>
          </a:p>
        </p:txBody>
      </p:sp>
      <p:sp>
        <p:nvSpPr>
          <p:cNvPr id="316" name="Google Shape;316;p13"/>
          <p:cNvSpPr/>
          <p:nvPr/>
        </p:nvSpPr>
        <p:spPr>
          <a:xfrm>
            <a:off x="4052888" y="5972175"/>
            <a:ext cx="1126989" cy="240844"/>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1400" b="1" i="0" u="none" strike="noStrike" kern="0" cap="none" spc="0" normalizeH="0" baseline="0" noProof="0">
                <a:ln w="9525" cap="flat" cmpd="sng">
                  <a:solidFill>
                    <a:srgbClr val="000000"/>
                  </a:solidFill>
                  <a:prstDash val="solid"/>
                  <a:round/>
                  <a:headEnd type="none" w="sm" len="sm"/>
                  <a:tailEnd type="none" w="sm" len="sm"/>
                </a:ln>
                <a:solidFill>
                  <a:srgbClr val="FFFFFF"/>
                </a:solidFill>
                <a:effectLst/>
                <a:uLnTx/>
                <a:uFillTx/>
                <a:latin typeface="Arial"/>
                <a:cs typeface="Arial"/>
                <a:sym typeface="Arial"/>
              </a:rPr>
              <a:t>ليس هو</a:t>
            </a:r>
          </a:p>
        </p:txBody>
      </p:sp>
      <p:sp>
        <p:nvSpPr>
          <p:cNvPr id="317" name="Google Shape;317;p13"/>
          <p:cNvSpPr txBox="1"/>
          <p:nvPr/>
        </p:nvSpPr>
        <p:spPr>
          <a:xfrm>
            <a:off x="0" y="6553200"/>
            <a:ext cx="5943600" cy="304800"/>
          </a:xfrm>
          <a:prstGeom prst="rect">
            <a:avLst/>
          </a:prstGeom>
          <a:noFill/>
          <a:ln>
            <a:noFill/>
          </a:ln>
          <a:effectLst>
            <a:outerShdw dist="35921" dir="2700000" algn="ctr" rotWithShape="0">
              <a:schemeClr val="dk1"/>
            </a:outerShdw>
          </a:effectLst>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a:ln>
                  <a:noFill/>
                </a:ln>
                <a:solidFill>
                  <a:srgbClr val="FFFFFF"/>
                </a:solidFill>
                <a:effectLst/>
                <a:uLnTx/>
                <a:uFillTx/>
                <a:latin typeface="Arial"/>
                <a:ea typeface="Arial"/>
                <a:cs typeface="Arial"/>
                <a:sym typeface="Arial"/>
              </a:rPr>
              <a:t>H. Wayne House, </a:t>
            </a:r>
            <a:r>
              <a:rPr kumimoji="0" lang="en-US" sz="1400" b="1" i="1" u="none" strike="noStrike" kern="0" cap="none" spc="0" normalizeH="0" baseline="0" noProof="0">
                <a:ln>
                  <a:noFill/>
                </a:ln>
                <a:solidFill>
                  <a:srgbClr val="FFFFFF"/>
                </a:solidFill>
                <a:effectLst/>
                <a:uLnTx/>
                <a:uFillTx/>
                <a:latin typeface="Arial"/>
                <a:ea typeface="Arial"/>
                <a:cs typeface="Arial"/>
                <a:sym typeface="Arial"/>
              </a:rPr>
              <a:t>Charts of Christian Theology and Doctrine</a:t>
            </a:r>
            <a:r>
              <a:rPr kumimoji="0" lang="en-US" sz="1400" b="1" i="0" u="none" strike="noStrike" kern="0" cap="none" spc="0" normalizeH="0" baseline="0" noProof="0">
                <a:ln>
                  <a:noFill/>
                </a:ln>
                <a:solidFill>
                  <a:srgbClr val="FFFFFF"/>
                </a:solidFill>
                <a:effectLst/>
                <a:uLnTx/>
                <a:uFillTx/>
                <a:latin typeface="Arial"/>
                <a:ea typeface="Arial"/>
                <a:cs typeface="Arial"/>
                <a:sym typeface="Arial"/>
              </a:rPr>
              <a:t>, 45</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 name="Google Shape;318;p13"/>
          <p:cNvSpPr txBox="1">
            <a:spLocks noGrp="1"/>
          </p:cNvSpPr>
          <p:nvPr>
            <p:ph type="title" idx="4294967295"/>
          </p:nvPr>
        </p:nvSpPr>
        <p:spPr>
          <a:xfrm>
            <a:off x="76200" y="108966"/>
            <a:ext cx="8091921" cy="1143000"/>
          </a:xfrm>
          <a:prstGeom prst="rect">
            <a:avLst/>
          </a:prstGeom>
          <a:noFill/>
          <a:ln>
            <a:noFill/>
          </a:ln>
        </p:spPr>
        <p:txBody>
          <a:bodyPr spcFirstLastPara="1" wrap="square" lIns="91425" tIns="45700" rIns="91425" bIns="45700" anchor="ctr" anchorCtr="0">
            <a:noAutofit/>
          </a:bodyPr>
          <a:lstStyle/>
          <a:p>
            <a:pPr marL="0" lvl="0" indent="0" algn="r" rtl="1">
              <a:spcBef>
                <a:spcPts val="0"/>
              </a:spcBef>
              <a:spcAft>
                <a:spcPts val="0"/>
              </a:spcAft>
              <a:buSzPts val="1100"/>
              <a:buNone/>
            </a:pPr>
            <a:r>
              <a:rPr lang="en-US" b="1"/>
              <a:t>عمل الله المثلث الأقانيم يضمن لنا الأمان</a:t>
            </a:r>
            <a:endParaRPr b="1"/>
          </a:p>
        </p:txBody>
      </p:sp>
      <p:sp>
        <p:nvSpPr>
          <p:cNvPr id="319" name="Google Shape;319;p13"/>
          <p:cNvSpPr txBox="1"/>
          <p:nvPr/>
        </p:nvSpPr>
        <p:spPr>
          <a:xfrm>
            <a:off x="7981350" y="116532"/>
            <a:ext cx="1016626" cy="461665"/>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FFFFFF"/>
                </a:solidFill>
                <a:effectLst/>
                <a:uLnTx/>
                <a:uFillTx/>
                <a:latin typeface="Arial"/>
                <a:ea typeface="Arial"/>
                <a:cs typeface="Arial"/>
                <a:sym typeface="Arial"/>
              </a:rPr>
              <a:t>296a</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7"/>
                                        </p:tgtEl>
                                        <p:attrNameLst>
                                          <p:attrName>style.visibility</p:attrName>
                                        </p:attrNameLst>
                                      </p:cBhvr>
                                      <p:to>
                                        <p:strVal val="visible"/>
                                      </p:to>
                                    </p:set>
                                    <p:animEffect transition="in" filter="fade">
                                      <p:cBhvr>
                                        <p:cTn id="7" dur="2000"/>
                                        <p:tgtEl>
                                          <p:spTgt spid="317"/>
                                        </p:tgtEl>
                                      </p:cBhvr>
                                    </p:animEffect>
                                  </p:childTnLst>
                                </p:cTn>
                              </p:par>
                            </p:childTnLst>
                          </p:cTn>
                        </p:par>
                        <p:par>
                          <p:cTn id="8" fill="hold">
                            <p:stCondLst>
                              <p:cond delay="2000"/>
                            </p:stCondLst>
                            <p:childTnLst>
                              <p:par>
                                <p:cTn id="9" presetID="23" presetClass="entr" presetSubtype="16" fill="hold" nodeType="afterEffect">
                                  <p:stCondLst>
                                    <p:cond delay="0"/>
                                  </p:stCondLst>
                                  <p:childTnLst>
                                    <p:set>
                                      <p:cBhvr>
                                        <p:cTn id="10" dur="1" fill="hold">
                                          <p:stCondLst>
                                            <p:cond delay="0"/>
                                          </p:stCondLst>
                                        </p:cTn>
                                        <p:tgtEl>
                                          <p:spTgt spid="309"/>
                                        </p:tgtEl>
                                        <p:attrNameLst>
                                          <p:attrName>style.visibility</p:attrName>
                                        </p:attrNameLst>
                                      </p:cBhvr>
                                      <p:to>
                                        <p:strVal val="visible"/>
                                      </p:to>
                                    </p:set>
                                    <p:anim calcmode="lin" valueType="num">
                                      <p:cBhvr additive="base">
                                        <p:cTn id="11" dur="2000"/>
                                        <p:tgtEl>
                                          <p:spTgt spid="309"/>
                                        </p:tgtEl>
                                        <p:attrNameLst>
                                          <p:attrName>ppt_w</p:attrName>
                                        </p:attrNameLst>
                                      </p:cBhvr>
                                      <p:tavLst>
                                        <p:tav tm="0">
                                          <p:val>
                                            <p:strVal val="0"/>
                                          </p:val>
                                        </p:tav>
                                        <p:tav tm="100000">
                                          <p:val>
                                            <p:strVal val="#ppt_w"/>
                                          </p:val>
                                        </p:tav>
                                      </p:tavLst>
                                    </p:anim>
                                    <p:anim calcmode="lin" valueType="num">
                                      <p:cBhvr additive="base">
                                        <p:cTn id="12" dur="2000"/>
                                        <p:tgtEl>
                                          <p:spTgt spid="309"/>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2"/>
                                        </p:tgtEl>
                                        <p:attrNameLst>
                                          <p:attrName>style.visibility</p:attrName>
                                        </p:attrNameLst>
                                      </p:cBhvr>
                                      <p:to>
                                        <p:strVal val="visible"/>
                                      </p:to>
                                    </p:set>
                                    <p:animEffect transition="in" filter="fade">
                                      <p:cBhvr>
                                        <p:cTn id="17" dur="2000"/>
                                        <p:tgtEl>
                                          <p:spTgt spid="312"/>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308"/>
                                        </p:tgtEl>
                                        <p:attrNameLst>
                                          <p:attrName>style.visibility</p:attrName>
                                        </p:attrNameLst>
                                      </p:cBhvr>
                                      <p:to>
                                        <p:strVal val="visible"/>
                                      </p:to>
                                    </p:set>
                                    <p:animEffect transition="in" filter="fade">
                                      <p:cBhvr>
                                        <p:cTn id="21" dur="2000"/>
                                        <p:tgtEl>
                                          <p:spTgt spid="308"/>
                                        </p:tgtEl>
                                      </p:cBhvr>
                                    </p:animEffect>
                                  </p:childTnLst>
                                </p:cTn>
                              </p:par>
                            </p:childTnLst>
                          </p:cTn>
                        </p:par>
                        <p:par>
                          <p:cTn id="22" fill="hold">
                            <p:stCondLst>
                              <p:cond delay="4000"/>
                            </p:stCondLst>
                            <p:childTnLst>
                              <p:par>
                                <p:cTn id="23" presetID="10" presetClass="entr" presetSubtype="0" fill="hold" nodeType="afterEffect">
                                  <p:stCondLst>
                                    <p:cond delay="0"/>
                                  </p:stCondLst>
                                  <p:childTnLst>
                                    <p:set>
                                      <p:cBhvr>
                                        <p:cTn id="24" dur="1" fill="hold">
                                          <p:stCondLst>
                                            <p:cond delay="0"/>
                                          </p:stCondLst>
                                        </p:cTn>
                                        <p:tgtEl>
                                          <p:spTgt spid="303"/>
                                        </p:tgtEl>
                                        <p:attrNameLst>
                                          <p:attrName>style.visibility</p:attrName>
                                        </p:attrNameLst>
                                      </p:cBhvr>
                                      <p:to>
                                        <p:strVal val="visible"/>
                                      </p:to>
                                    </p:set>
                                    <p:animEffect transition="in" filter="fade">
                                      <p:cBhvr>
                                        <p:cTn id="25" dur="2000"/>
                                        <p:tgtEl>
                                          <p:spTgt spid="303"/>
                                        </p:tgtEl>
                                      </p:cBhvr>
                                    </p:animEffect>
                                  </p:childTnLst>
                                </p:cTn>
                              </p:par>
                              <p:par>
                                <p:cTn id="26" presetID="10" presetClass="entr" presetSubtype="0" fill="hold" nodeType="withEffect">
                                  <p:stCondLst>
                                    <p:cond delay="0"/>
                                  </p:stCondLst>
                                  <p:childTnLst>
                                    <p:set>
                                      <p:cBhvr>
                                        <p:cTn id="27" dur="1" fill="hold">
                                          <p:stCondLst>
                                            <p:cond delay="0"/>
                                          </p:stCondLst>
                                        </p:cTn>
                                        <p:tgtEl>
                                          <p:spTgt spid="301"/>
                                        </p:tgtEl>
                                        <p:attrNameLst>
                                          <p:attrName>style.visibility</p:attrName>
                                        </p:attrNameLst>
                                      </p:cBhvr>
                                      <p:to>
                                        <p:strVal val="visible"/>
                                      </p:to>
                                    </p:set>
                                    <p:animEffect transition="in" filter="fade">
                                      <p:cBhvr>
                                        <p:cTn id="28" dur="500"/>
                                        <p:tgtEl>
                                          <p:spTgt spid="30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07"/>
                                        </p:tgtEl>
                                        <p:attrNameLst>
                                          <p:attrName>style.visibility</p:attrName>
                                        </p:attrNameLst>
                                      </p:cBhvr>
                                      <p:to>
                                        <p:strVal val="visible"/>
                                      </p:to>
                                    </p:set>
                                    <p:animEffect transition="in" filter="fade">
                                      <p:cBhvr>
                                        <p:cTn id="33" dur="2000"/>
                                        <p:tgtEl>
                                          <p:spTgt spid="307"/>
                                        </p:tgtEl>
                                      </p:cBhvr>
                                    </p:animEffect>
                                  </p:childTnLst>
                                </p:cTn>
                              </p:par>
                            </p:childTnLst>
                          </p:cTn>
                        </p:par>
                        <p:par>
                          <p:cTn id="34" fill="hold">
                            <p:stCondLst>
                              <p:cond delay="2000"/>
                            </p:stCondLst>
                            <p:childTnLst>
                              <p:par>
                                <p:cTn id="35" presetID="10" presetClass="entr" presetSubtype="0" fill="hold" nodeType="afterEffect">
                                  <p:stCondLst>
                                    <p:cond delay="0"/>
                                  </p:stCondLst>
                                  <p:childTnLst>
                                    <p:set>
                                      <p:cBhvr>
                                        <p:cTn id="36" dur="1" fill="hold">
                                          <p:stCondLst>
                                            <p:cond delay="0"/>
                                          </p:stCondLst>
                                        </p:cTn>
                                        <p:tgtEl>
                                          <p:spTgt spid="304"/>
                                        </p:tgtEl>
                                        <p:attrNameLst>
                                          <p:attrName>style.visibility</p:attrName>
                                        </p:attrNameLst>
                                      </p:cBhvr>
                                      <p:to>
                                        <p:strVal val="visible"/>
                                      </p:to>
                                    </p:set>
                                    <p:animEffect transition="in" filter="fade">
                                      <p:cBhvr>
                                        <p:cTn id="37" dur="2000"/>
                                        <p:tgtEl>
                                          <p:spTgt spid="304"/>
                                        </p:tgtEl>
                                      </p:cBhvr>
                                    </p:animEffect>
                                  </p:childTnLst>
                                </p:cTn>
                              </p:par>
                            </p:childTnLst>
                          </p:cTn>
                        </p:par>
                        <p:par>
                          <p:cTn id="38" fill="hold">
                            <p:stCondLst>
                              <p:cond delay="4000"/>
                            </p:stCondLst>
                            <p:childTnLst>
                              <p:par>
                                <p:cTn id="39" presetID="10" presetClass="entr" presetSubtype="0" fill="hold" nodeType="afterEffect">
                                  <p:stCondLst>
                                    <p:cond delay="0"/>
                                  </p:stCondLst>
                                  <p:childTnLst>
                                    <p:set>
                                      <p:cBhvr>
                                        <p:cTn id="40" dur="1" fill="hold">
                                          <p:stCondLst>
                                            <p:cond delay="0"/>
                                          </p:stCondLst>
                                        </p:cTn>
                                        <p:tgtEl>
                                          <p:spTgt spid="306"/>
                                        </p:tgtEl>
                                        <p:attrNameLst>
                                          <p:attrName>style.visibility</p:attrName>
                                        </p:attrNameLst>
                                      </p:cBhvr>
                                      <p:to>
                                        <p:strVal val="visible"/>
                                      </p:to>
                                    </p:set>
                                    <p:animEffect transition="in" filter="fade">
                                      <p:cBhvr>
                                        <p:cTn id="41" dur="2000"/>
                                        <p:tgtEl>
                                          <p:spTgt spid="306"/>
                                        </p:tgtEl>
                                      </p:cBhvr>
                                    </p:animEffect>
                                  </p:childTnLst>
                                </p:cTn>
                              </p:par>
                              <p:par>
                                <p:cTn id="42" presetID="10" presetClass="entr" presetSubtype="0" fill="hold" nodeType="withEffect">
                                  <p:stCondLst>
                                    <p:cond delay="0"/>
                                  </p:stCondLst>
                                  <p:childTnLst>
                                    <p:set>
                                      <p:cBhvr>
                                        <p:cTn id="43" dur="1" fill="hold">
                                          <p:stCondLst>
                                            <p:cond delay="0"/>
                                          </p:stCondLst>
                                        </p:cTn>
                                        <p:tgtEl>
                                          <p:spTgt spid="300"/>
                                        </p:tgtEl>
                                        <p:attrNameLst>
                                          <p:attrName>style.visibility</p:attrName>
                                        </p:attrNameLst>
                                      </p:cBhvr>
                                      <p:to>
                                        <p:strVal val="visible"/>
                                      </p:to>
                                    </p:set>
                                    <p:animEffect transition="in" filter="fade">
                                      <p:cBhvr>
                                        <p:cTn id="44" dur="500"/>
                                        <p:tgtEl>
                                          <p:spTgt spid="30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13"/>
                                        </p:tgtEl>
                                        <p:attrNameLst>
                                          <p:attrName>style.visibility</p:attrName>
                                        </p:attrNameLst>
                                      </p:cBhvr>
                                      <p:to>
                                        <p:strVal val="visible"/>
                                      </p:to>
                                    </p:set>
                                    <p:animEffect transition="in" filter="fade">
                                      <p:cBhvr>
                                        <p:cTn id="49" dur="2000"/>
                                        <p:tgtEl>
                                          <p:spTgt spid="313"/>
                                        </p:tgtEl>
                                      </p:cBhvr>
                                    </p:animEffect>
                                  </p:childTnLst>
                                </p:cTn>
                              </p:par>
                            </p:childTnLst>
                          </p:cTn>
                        </p:par>
                        <p:par>
                          <p:cTn id="50" fill="hold">
                            <p:stCondLst>
                              <p:cond delay="2000"/>
                            </p:stCondLst>
                            <p:childTnLst>
                              <p:par>
                                <p:cTn id="51" presetID="10" presetClass="entr" presetSubtype="0" fill="hold" nodeType="afterEffect">
                                  <p:stCondLst>
                                    <p:cond delay="0"/>
                                  </p:stCondLst>
                                  <p:childTnLst>
                                    <p:set>
                                      <p:cBhvr>
                                        <p:cTn id="52" dur="1" fill="hold">
                                          <p:stCondLst>
                                            <p:cond delay="0"/>
                                          </p:stCondLst>
                                        </p:cTn>
                                        <p:tgtEl>
                                          <p:spTgt spid="302"/>
                                        </p:tgtEl>
                                        <p:attrNameLst>
                                          <p:attrName>style.visibility</p:attrName>
                                        </p:attrNameLst>
                                      </p:cBhvr>
                                      <p:to>
                                        <p:strVal val="visible"/>
                                      </p:to>
                                    </p:set>
                                    <p:animEffect transition="in" filter="fade">
                                      <p:cBhvr>
                                        <p:cTn id="53" dur="2000"/>
                                        <p:tgtEl>
                                          <p:spTgt spid="302"/>
                                        </p:tgtEl>
                                      </p:cBhvr>
                                    </p:animEffect>
                                  </p:childTnLst>
                                </p:cTn>
                              </p:par>
                            </p:childTnLst>
                          </p:cTn>
                        </p:par>
                        <p:par>
                          <p:cTn id="54" fill="hold">
                            <p:stCondLst>
                              <p:cond delay="4000"/>
                            </p:stCondLst>
                            <p:childTnLst>
                              <p:par>
                                <p:cTn id="55" presetID="10" presetClass="entr" presetSubtype="0" fill="hold" nodeType="afterEffect">
                                  <p:stCondLst>
                                    <p:cond delay="0"/>
                                  </p:stCondLst>
                                  <p:childTnLst>
                                    <p:set>
                                      <p:cBhvr>
                                        <p:cTn id="56" dur="1" fill="hold">
                                          <p:stCondLst>
                                            <p:cond delay="0"/>
                                          </p:stCondLst>
                                        </p:cTn>
                                        <p:tgtEl>
                                          <p:spTgt spid="305"/>
                                        </p:tgtEl>
                                        <p:attrNameLst>
                                          <p:attrName>style.visibility</p:attrName>
                                        </p:attrNameLst>
                                      </p:cBhvr>
                                      <p:to>
                                        <p:strVal val="visible"/>
                                      </p:to>
                                    </p:set>
                                    <p:animEffect transition="in" filter="fade">
                                      <p:cBhvr>
                                        <p:cTn id="57" dur="2000"/>
                                        <p:tgtEl>
                                          <p:spTgt spid="305"/>
                                        </p:tgtEl>
                                      </p:cBhvr>
                                    </p:animEffect>
                                  </p:childTnLst>
                                </p:cTn>
                              </p:par>
                              <p:par>
                                <p:cTn id="58" presetID="10" presetClass="entr" presetSubtype="0" fill="hold" nodeType="withEffect">
                                  <p:stCondLst>
                                    <p:cond delay="0"/>
                                  </p:stCondLst>
                                  <p:childTnLst>
                                    <p:set>
                                      <p:cBhvr>
                                        <p:cTn id="59" dur="1" fill="hold">
                                          <p:stCondLst>
                                            <p:cond delay="0"/>
                                          </p:stCondLst>
                                        </p:cTn>
                                        <p:tgtEl>
                                          <p:spTgt spid="299"/>
                                        </p:tgtEl>
                                        <p:attrNameLst>
                                          <p:attrName>style.visibility</p:attrName>
                                        </p:attrNameLst>
                                      </p:cBhvr>
                                      <p:to>
                                        <p:strVal val="visible"/>
                                      </p:to>
                                    </p:set>
                                    <p:animEffect transition="in" filter="fade">
                                      <p:cBhvr>
                                        <p:cTn id="60" dur="500"/>
                                        <p:tgtEl>
                                          <p:spTgt spid="29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14"/>
                                        </p:tgtEl>
                                        <p:attrNameLst>
                                          <p:attrName>style.visibility</p:attrName>
                                        </p:attrNameLst>
                                      </p:cBhvr>
                                      <p:to>
                                        <p:strVal val="visible"/>
                                      </p:to>
                                    </p:set>
                                    <p:animEffect transition="in" filter="fade">
                                      <p:cBhvr>
                                        <p:cTn id="65" dur="2000"/>
                                        <p:tgtEl>
                                          <p:spTgt spid="314"/>
                                        </p:tgtEl>
                                      </p:cBhvr>
                                    </p:animEffect>
                                  </p:childTnLst>
                                </p:cTn>
                              </p:par>
                            </p:childTnLst>
                          </p:cTn>
                        </p:par>
                        <p:par>
                          <p:cTn id="66" fill="hold">
                            <p:stCondLst>
                              <p:cond delay="2000"/>
                            </p:stCondLst>
                            <p:childTnLst>
                              <p:par>
                                <p:cTn id="67" presetID="10" presetClass="entr" presetSubtype="0" fill="hold" nodeType="afterEffect">
                                  <p:stCondLst>
                                    <p:cond delay="2500"/>
                                  </p:stCondLst>
                                  <p:childTnLst>
                                    <p:set>
                                      <p:cBhvr>
                                        <p:cTn id="68" dur="1" fill="hold">
                                          <p:stCondLst>
                                            <p:cond delay="0"/>
                                          </p:stCondLst>
                                        </p:cTn>
                                        <p:tgtEl>
                                          <p:spTgt spid="316"/>
                                        </p:tgtEl>
                                        <p:attrNameLst>
                                          <p:attrName>style.visibility</p:attrName>
                                        </p:attrNameLst>
                                      </p:cBhvr>
                                      <p:to>
                                        <p:strVal val="visible"/>
                                      </p:to>
                                    </p:set>
                                    <p:animEffect transition="in" filter="fade">
                                      <p:cBhvr>
                                        <p:cTn id="69" dur="2000"/>
                                        <p:tgtEl>
                                          <p:spTgt spid="316"/>
                                        </p:tgtEl>
                                      </p:cBhvr>
                                    </p:animEffect>
                                  </p:childTnLst>
                                </p:cTn>
                              </p:par>
                            </p:childTnLst>
                          </p:cTn>
                        </p:par>
                        <p:par>
                          <p:cTn id="70" fill="hold">
                            <p:stCondLst>
                              <p:cond delay="4000"/>
                            </p:stCondLst>
                            <p:childTnLst>
                              <p:par>
                                <p:cTn id="71" presetID="10" presetClass="entr" presetSubtype="0" fill="hold" nodeType="afterEffect">
                                  <p:stCondLst>
                                    <p:cond delay="2500"/>
                                  </p:stCondLst>
                                  <p:childTnLst>
                                    <p:set>
                                      <p:cBhvr>
                                        <p:cTn id="72" dur="1" fill="hold">
                                          <p:stCondLst>
                                            <p:cond delay="0"/>
                                          </p:stCondLst>
                                        </p:cTn>
                                        <p:tgtEl>
                                          <p:spTgt spid="315"/>
                                        </p:tgtEl>
                                        <p:attrNameLst>
                                          <p:attrName>style.visibility</p:attrName>
                                        </p:attrNameLst>
                                      </p:cBhvr>
                                      <p:to>
                                        <p:strVal val="visible"/>
                                      </p:to>
                                    </p:set>
                                    <p:animEffect transition="in" filter="fade">
                                      <p:cBhvr>
                                        <p:cTn id="73" dur="2000"/>
                                        <p:tgtEl>
                                          <p:spTgt spid="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SA" sz="3200" b="1" dirty="0">
                <a:solidFill>
                  <a:srgbClr val="FFFFFF"/>
                </a:solidFill>
                <a:latin typeface="Arial" charset="0"/>
                <a:ea typeface="ＭＳ Ｐゴシック" charset="0"/>
              </a:rPr>
              <a:t>علم الروح </a:t>
            </a:r>
            <a:r>
              <a:rPr lang="ar-SA" sz="3200" b="1" dirty="0" err="1">
                <a:solidFill>
                  <a:srgbClr val="FFFFFF"/>
                </a:solidFill>
                <a:latin typeface="Arial" charset="0"/>
                <a:ea typeface="ＭＳ Ｐゴシック" charset="0"/>
              </a:rPr>
              <a:t>القدسد</a:t>
            </a:r>
            <a:r>
              <a:rPr lang="en-US" sz="3200" b="1" dirty="0">
                <a:solidFill>
                  <a:srgbClr val="FFFFFF"/>
                </a:solidFill>
                <a:latin typeface="Arial" charset="0"/>
                <a:ea typeface="ＭＳ Ｐゴシック" charset="0"/>
              </a:rPr>
              <a:t> • 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49263" rtl="0" eaLnBrk="1" fontAlgn="base" latinLnBrk="0" hangingPunct="1">
              <a:lnSpc>
                <a:spcPct val="100000"/>
              </a:lnSpc>
              <a:spcBef>
                <a:spcPct val="0"/>
              </a:spcBef>
              <a:spcAft>
                <a:spcPct val="0"/>
              </a:spcAft>
              <a:buClrTx/>
              <a:buSzTx/>
              <a:buFontTx/>
              <a:buNone/>
              <a:tabLst/>
              <a:defRPr/>
            </a:pPr>
            <a:r>
              <a:rPr kumimoji="0" lang="ar-EG"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أحصل علي هذا العرض مجانا!</a:t>
            </a:r>
            <a:endParaRPr kumimoji="0" lang="en-US" sz="1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8275436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
            <a:extLst>
              <a:ext uri="{FF2B5EF4-FFF2-40B4-BE49-F238E27FC236}">
                <a16:creationId xmlns:a16="http://schemas.microsoft.com/office/drawing/2014/main" id="{87AA4B23-FB43-D94C-BFEE-0D2032E6CDF0}"/>
              </a:ext>
            </a:extLst>
          </p:cNvPr>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201729" name="Group 2"/>
          <p:cNvGrpSpPr>
            <a:grpSpLocks/>
          </p:cNvGrpSpPr>
          <p:nvPr/>
        </p:nvGrpSpPr>
        <p:grpSpPr bwMode="auto">
          <a:xfrm>
            <a:off x="-36798" y="0"/>
            <a:ext cx="9180798" cy="6858000"/>
            <a:chOff x="-23" y="0"/>
            <a:chExt cx="5879" cy="4429"/>
          </a:xfrm>
        </p:grpSpPr>
        <p:sp>
          <p:nvSpPr>
            <p:cNvPr id="178179" name="Rectangle 3"/>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mn-ea"/>
                <a:cs typeface="+mn-cs"/>
              </a:endParaRPr>
            </a:p>
          </p:txBody>
        </p:sp>
        <p:sp>
          <p:nvSpPr>
            <p:cNvPr id="178180" name="Rectangle 4"/>
            <p:cNvSpPr>
              <a:spLocks noChangeArrowheads="1"/>
            </p:cNvSpPr>
            <p:nvPr/>
          </p:nvSpPr>
          <p:spPr bwMode="auto">
            <a:xfrm>
              <a:off x="-23"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mn-ea"/>
                <a:cs typeface="+mn-cs"/>
              </a:endParaRPr>
            </a:p>
          </p:txBody>
        </p:sp>
      </p:grpSp>
      <p:grpSp>
        <p:nvGrpSpPr>
          <p:cNvPr id="201730" name="Group 5"/>
          <p:cNvGrpSpPr>
            <a:grpSpLocks/>
          </p:cNvGrpSpPr>
          <p:nvPr/>
        </p:nvGrpSpPr>
        <p:grpSpPr bwMode="auto">
          <a:xfrm>
            <a:off x="1905000" y="1181100"/>
            <a:ext cx="5219700" cy="5219700"/>
            <a:chOff x="1200" y="696"/>
            <a:chExt cx="3288" cy="3288"/>
          </a:xfrm>
        </p:grpSpPr>
        <p:sp>
          <p:nvSpPr>
            <p:cNvPr id="178182" name="Oval 6"/>
            <p:cNvSpPr>
              <a:spLocks noChangeArrowheads="1"/>
            </p:cNvSpPr>
            <p:nvPr/>
          </p:nvSpPr>
          <p:spPr bwMode="auto">
            <a:xfrm>
              <a:off x="1200" y="696"/>
              <a:ext cx="3288" cy="3288"/>
            </a:xfrm>
            <a:prstGeom prst="ellipse">
              <a:avLst/>
            </a:prstGeom>
            <a:noFill/>
            <a:ln w="57150">
              <a:solidFill>
                <a:schemeClr val="bg1"/>
              </a:solidFill>
              <a:round/>
              <a:headEnd/>
              <a:tailEnd/>
            </a:ln>
            <a:effectLst>
              <a:outerShdw blurRad="63500" dist="38099" dir="2700000" algn="ctr" rotWithShape="0">
                <a:schemeClr val="tx1">
                  <a:alpha val="74998"/>
                </a:schemeClr>
              </a:outerShdw>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mn-ea"/>
                <a:cs typeface="+mn-cs"/>
              </a:endParaRPr>
            </a:p>
          </p:txBody>
        </p:sp>
        <p:sp>
          <p:nvSpPr>
            <p:cNvPr id="178183" name="Oval 7"/>
            <p:cNvSpPr>
              <a:spLocks noChangeArrowheads="1"/>
            </p:cNvSpPr>
            <p:nvPr/>
          </p:nvSpPr>
          <p:spPr bwMode="auto">
            <a:xfrm>
              <a:off x="1500" y="996"/>
              <a:ext cx="2688" cy="2688"/>
            </a:xfrm>
            <a:prstGeom prst="ellipse">
              <a:avLst/>
            </a:prstGeom>
            <a:noFill/>
            <a:ln w="57150">
              <a:solidFill>
                <a:schemeClr val="bg1"/>
              </a:solidFill>
              <a:round/>
              <a:headEnd/>
              <a:tailEnd/>
            </a:ln>
            <a:effectLst>
              <a:outerShdw blurRad="63500" dist="38099" dir="2700000" algn="ctr" rotWithShape="0">
                <a:schemeClr val="tx1">
                  <a:alpha val="74998"/>
                </a:schemeClr>
              </a:outerShdw>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mn-ea"/>
                <a:cs typeface="+mn-cs"/>
              </a:endParaRPr>
            </a:p>
          </p:txBody>
        </p:sp>
      </p:grpSp>
      <p:sp>
        <p:nvSpPr>
          <p:cNvPr id="178184" name="AutoShape 8"/>
          <p:cNvSpPr>
            <a:spLocks noChangeArrowheads="1"/>
          </p:cNvSpPr>
          <p:nvPr/>
        </p:nvSpPr>
        <p:spPr bwMode="auto">
          <a:xfrm>
            <a:off x="1733550" y="633413"/>
            <a:ext cx="5791200" cy="4749800"/>
          </a:xfrm>
          <a:prstGeom prst="triangle">
            <a:avLst>
              <a:gd name="adj" fmla="val 50000"/>
            </a:avLst>
          </a:prstGeom>
          <a:gradFill rotWithShape="1">
            <a:gsLst>
              <a:gs pos="0">
                <a:schemeClr val="tx2"/>
              </a:gs>
              <a:gs pos="100000">
                <a:srgbClr val="660066"/>
              </a:gs>
            </a:gsLst>
            <a:path path="shape">
              <a:fillToRect l="50000" t="50000" r="50000" b="50000"/>
            </a:path>
          </a:gradFill>
          <a:ln w="76200">
            <a:solidFill>
              <a:srgbClr val="CC0000"/>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mn-ea"/>
              <a:cs typeface="+mn-cs"/>
            </a:endParaRPr>
          </a:p>
        </p:txBody>
      </p:sp>
      <p:sp>
        <p:nvSpPr>
          <p:cNvPr id="201732" name="Text Box 9"/>
          <p:cNvSpPr txBox="1">
            <a:spLocks noChangeArrowheads="1"/>
          </p:cNvSpPr>
          <p:nvPr/>
        </p:nvSpPr>
        <p:spPr bwMode="auto">
          <a:xfrm>
            <a:off x="3581400" y="3810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l" defTabSz="457200" rtl="0" eaLnBrk="1" fontAlgn="auto" latinLnBrk="0" hangingPunct="1">
              <a:lnSpc>
                <a:spcPct val="100000"/>
              </a:lnSpc>
              <a:spcBef>
                <a:spcPct val="50000"/>
              </a:spcBef>
              <a:spcAft>
                <a:spcPts val="0"/>
              </a:spcAft>
              <a:buClrTx/>
              <a:buSzTx/>
              <a:buFontTx/>
              <a:buChar char="•"/>
              <a:tabLst/>
              <a:defRPr/>
            </a:pPr>
            <a:endParaRPr kumimoji="0" lang="en-US" sz="2400" b="0" i="0" u="none" strike="noStrike" kern="1200" cap="none" spc="0" normalizeH="0" baseline="0" noProof="0" dirty="0">
              <a:ln>
                <a:noFill/>
              </a:ln>
              <a:solidFill>
                <a:srgbClr val="000000"/>
              </a:solidFill>
              <a:effectLst/>
              <a:uLnTx/>
              <a:uFillTx/>
              <a:latin typeface="Times New Roman" charset="0"/>
              <a:ea typeface="ＭＳ Ｐゴシック" charset="0"/>
            </a:endParaRPr>
          </a:p>
        </p:txBody>
      </p:sp>
      <p:sp>
        <p:nvSpPr>
          <p:cNvPr id="178186" name="Rectangle 10"/>
          <p:cNvSpPr>
            <a:spLocks noChangeArrowheads="1"/>
          </p:cNvSpPr>
          <p:nvPr/>
        </p:nvSpPr>
        <p:spPr bwMode="auto">
          <a:xfrm rot="1619911">
            <a:off x="4668838" y="4179888"/>
            <a:ext cx="2133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mn-ea"/>
              <a:cs typeface="+mn-cs"/>
            </a:endParaRPr>
          </a:p>
        </p:txBody>
      </p:sp>
      <p:sp>
        <p:nvSpPr>
          <p:cNvPr id="178187" name="Rectangle 11"/>
          <p:cNvSpPr>
            <a:spLocks noChangeArrowheads="1"/>
          </p:cNvSpPr>
          <p:nvPr/>
        </p:nvSpPr>
        <p:spPr bwMode="auto">
          <a:xfrm rot="-1572683">
            <a:off x="2895600" y="4038600"/>
            <a:ext cx="1752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mn-ea"/>
              <a:cs typeface="+mn-cs"/>
            </a:endParaRPr>
          </a:p>
        </p:txBody>
      </p:sp>
      <p:sp>
        <p:nvSpPr>
          <p:cNvPr id="178188" name="Rectangle 12"/>
          <p:cNvSpPr>
            <a:spLocks noChangeArrowheads="1"/>
          </p:cNvSpPr>
          <p:nvPr/>
        </p:nvSpPr>
        <p:spPr bwMode="auto">
          <a:xfrm rot="5400000">
            <a:off x="3771900" y="2324100"/>
            <a:ext cx="1752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mn-ea"/>
              <a:cs typeface="+mn-cs"/>
            </a:endParaRPr>
          </a:p>
        </p:txBody>
      </p:sp>
      <p:sp>
        <p:nvSpPr>
          <p:cNvPr id="178189" name="AutoShape 13"/>
          <p:cNvSpPr>
            <a:spLocks noChangeArrowheads="1"/>
          </p:cNvSpPr>
          <p:nvPr/>
        </p:nvSpPr>
        <p:spPr bwMode="auto">
          <a:xfrm rot="50350481">
            <a:off x="6060282" y="4298156"/>
            <a:ext cx="1695450" cy="1493837"/>
          </a:xfrm>
          <a:prstGeom prst="triangle">
            <a:avLst>
              <a:gd name="adj" fmla="val 50000"/>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mn-ea"/>
              <a:cs typeface="+mn-cs"/>
            </a:endParaRPr>
          </a:p>
        </p:txBody>
      </p:sp>
      <p:sp>
        <p:nvSpPr>
          <p:cNvPr id="178190" name="Text Box 14"/>
          <p:cNvSpPr txBox="1">
            <a:spLocks noChangeArrowheads="1"/>
          </p:cNvSpPr>
          <p:nvPr/>
        </p:nvSpPr>
        <p:spPr bwMode="auto">
          <a:xfrm>
            <a:off x="4114800" y="2117725"/>
            <a:ext cx="1066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mn-ea"/>
                <a:cs typeface="+mn-cs"/>
              </a:rPr>
              <a:t>هو</a:t>
            </a:r>
            <a:endParaRPr kumimoji="0" lang="en-US" sz="4000" b="1" i="1" u="none" strike="noStrike" kern="1200" cap="none" spc="0" normalizeH="0" baseline="0" noProof="0" dirty="0">
              <a:ln>
                <a:noFill/>
              </a:ln>
              <a:solidFill>
                <a:srgbClr val="FFFFFF"/>
              </a:solidFill>
              <a:effectLst/>
              <a:uLnTx/>
              <a:uFillTx/>
              <a:latin typeface="Times New Roman" pitchFamily="-112" charset="0"/>
              <a:ea typeface="+mn-ea"/>
              <a:cs typeface="+mn-cs"/>
            </a:endParaRPr>
          </a:p>
        </p:txBody>
      </p:sp>
      <p:sp>
        <p:nvSpPr>
          <p:cNvPr id="178191" name="AutoShape 15"/>
          <p:cNvSpPr>
            <a:spLocks noChangeArrowheads="1"/>
          </p:cNvSpPr>
          <p:nvPr/>
        </p:nvSpPr>
        <p:spPr bwMode="auto">
          <a:xfrm rot="14452042">
            <a:off x="1507332" y="4242594"/>
            <a:ext cx="1747837" cy="1571625"/>
          </a:xfrm>
          <a:prstGeom prst="triangle">
            <a:avLst>
              <a:gd name="adj" fmla="val 50000"/>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mn-ea"/>
              <a:cs typeface="+mn-cs"/>
            </a:endParaRPr>
          </a:p>
        </p:txBody>
      </p:sp>
      <p:sp>
        <p:nvSpPr>
          <p:cNvPr id="178192" name="Text Box 16"/>
          <p:cNvSpPr txBox="1">
            <a:spLocks noChangeArrowheads="1"/>
          </p:cNvSpPr>
          <p:nvPr/>
        </p:nvSpPr>
        <p:spPr bwMode="auto">
          <a:xfrm>
            <a:off x="5608638" y="4030663"/>
            <a:ext cx="1066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mn-ea"/>
                <a:cs typeface="+mn-cs"/>
              </a:rPr>
              <a:t>هو</a:t>
            </a:r>
            <a:endParaRPr kumimoji="0" lang="en-US" sz="4000" b="1" i="1" u="none" strike="noStrike" kern="1200" cap="none" spc="0" normalizeH="0" baseline="0" noProof="0" dirty="0">
              <a:ln>
                <a:noFill/>
              </a:ln>
              <a:solidFill>
                <a:srgbClr val="FFFFFF"/>
              </a:solidFill>
              <a:effectLst/>
              <a:uLnTx/>
              <a:uFillTx/>
              <a:latin typeface="Times New Roman" pitchFamily="-112" charset="0"/>
              <a:ea typeface="+mn-ea"/>
              <a:cs typeface="+mn-cs"/>
            </a:endParaRPr>
          </a:p>
        </p:txBody>
      </p:sp>
      <p:sp>
        <p:nvSpPr>
          <p:cNvPr id="178193" name="Text Box 17"/>
          <p:cNvSpPr txBox="1">
            <a:spLocks noChangeArrowheads="1"/>
          </p:cNvSpPr>
          <p:nvPr/>
        </p:nvSpPr>
        <p:spPr bwMode="auto">
          <a:xfrm>
            <a:off x="2667000" y="4030663"/>
            <a:ext cx="1066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mn-ea"/>
                <a:cs typeface="+mn-cs"/>
              </a:rPr>
              <a:t>هو</a:t>
            </a:r>
            <a:endParaRPr kumimoji="0" lang="en-US" sz="4000" b="1" i="1" u="none" strike="noStrike" kern="1200" cap="none" spc="0" normalizeH="0" baseline="0" noProof="0" dirty="0">
              <a:ln>
                <a:noFill/>
              </a:ln>
              <a:solidFill>
                <a:srgbClr val="FFFFFF"/>
              </a:solidFill>
              <a:effectLst/>
              <a:uLnTx/>
              <a:uFillTx/>
              <a:latin typeface="Times New Roman" pitchFamily="-112" charset="0"/>
              <a:ea typeface="+mn-ea"/>
              <a:cs typeface="+mn-cs"/>
            </a:endParaRPr>
          </a:p>
        </p:txBody>
      </p:sp>
      <p:sp>
        <p:nvSpPr>
          <p:cNvPr id="178194" name="Text Box 18"/>
          <p:cNvSpPr txBox="1">
            <a:spLocks noChangeArrowheads="1"/>
          </p:cNvSpPr>
          <p:nvPr/>
        </p:nvSpPr>
        <p:spPr bwMode="auto">
          <a:xfrm>
            <a:off x="1905000" y="4708525"/>
            <a:ext cx="1828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mn-ea"/>
                <a:cs typeface="+mn-cs"/>
              </a:rPr>
              <a:t>الابن</a:t>
            </a:r>
            <a:endParaRPr kumimoji="0" lang="en-US" sz="4000" b="1" i="1" u="none" strike="noStrike" kern="1200" cap="none" spc="0" normalizeH="0" baseline="0" noProof="0" dirty="0">
              <a:ln>
                <a:noFill/>
              </a:ln>
              <a:solidFill>
                <a:srgbClr val="FFFFFF"/>
              </a:solidFill>
              <a:effectLst/>
              <a:uLnTx/>
              <a:uFillTx/>
              <a:latin typeface="Times New Roman" pitchFamily="-112" charset="0"/>
              <a:ea typeface="+mn-ea"/>
              <a:cs typeface="+mn-cs"/>
            </a:endParaRPr>
          </a:p>
        </p:txBody>
      </p:sp>
      <p:sp>
        <p:nvSpPr>
          <p:cNvPr id="178195" name="AutoShape 19"/>
          <p:cNvSpPr>
            <a:spLocks noChangeArrowheads="1"/>
          </p:cNvSpPr>
          <p:nvPr/>
        </p:nvSpPr>
        <p:spPr bwMode="auto">
          <a:xfrm>
            <a:off x="3624263" y="615950"/>
            <a:ext cx="2016125" cy="1612900"/>
          </a:xfrm>
          <a:prstGeom prst="triangle">
            <a:avLst>
              <a:gd name="adj" fmla="val 50977"/>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mn-ea"/>
              <a:cs typeface="+mn-cs"/>
            </a:endParaRPr>
          </a:p>
        </p:txBody>
      </p:sp>
      <p:grpSp>
        <p:nvGrpSpPr>
          <p:cNvPr id="4" name="Group 20"/>
          <p:cNvGrpSpPr>
            <a:grpSpLocks/>
          </p:cNvGrpSpPr>
          <p:nvPr/>
        </p:nvGrpSpPr>
        <p:grpSpPr bwMode="auto">
          <a:xfrm>
            <a:off x="3629025" y="2862263"/>
            <a:ext cx="1981200" cy="1752600"/>
            <a:chOff x="2286" y="1803"/>
            <a:chExt cx="1248" cy="1104"/>
          </a:xfrm>
        </p:grpSpPr>
        <p:sp>
          <p:nvSpPr>
            <p:cNvPr id="178197" name="AutoShape 21"/>
            <p:cNvSpPr>
              <a:spLocks noChangeArrowheads="1"/>
            </p:cNvSpPr>
            <p:nvPr/>
          </p:nvSpPr>
          <p:spPr bwMode="auto">
            <a:xfrm>
              <a:off x="2286" y="1803"/>
              <a:ext cx="1248" cy="1104"/>
            </a:xfrm>
            <a:prstGeom prst="irregularSeal1">
              <a:avLst/>
            </a:prstGeom>
            <a:gradFill rotWithShape="1">
              <a:gsLst>
                <a:gs pos="0">
                  <a:schemeClr val="tx2"/>
                </a:gs>
                <a:gs pos="100000">
                  <a:srgbClr val="660066"/>
                </a:gs>
              </a:gsLst>
              <a:path path="shape">
                <a:fillToRect l="50000" t="50000" r="50000" b="50000"/>
              </a:path>
            </a:gradFill>
            <a:ln w="57150">
              <a:solidFill>
                <a:srgbClr val="CC0000"/>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mn-ea"/>
                <a:cs typeface="+mn-cs"/>
              </a:endParaRPr>
            </a:p>
          </p:txBody>
        </p:sp>
        <p:sp>
          <p:nvSpPr>
            <p:cNvPr id="178198" name="Text Box 22"/>
            <p:cNvSpPr txBox="1">
              <a:spLocks noChangeArrowheads="1"/>
            </p:cNvSpPr>
            <p:nvPr/>
          </p:nvSpPr>
          <p:spPr bwMode="auto">
            <a:xfrm>
              <a:off x="2448" y="2112"/>
              <a:ext cx="86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mn-ea"/>
                  <a:cs typeface="+mn-cs"/>
                </a:rPr>
                <a:t>الله</a:t>
              </a:r>
              <a:endParaRPr kumimoji="0" lang="en-US" sz="4000" b="1" i="1" u="none" strike="noStrike" kern="1200" cap="none" spc="0" normalizeH="0" baseline="0" noProof="0" dirty="0">
                <a:ln>
                  <a:noFill/>
                </a:ln>
                <a:solidFill>
                  <a:srgbClr val="FFFFFF"/>
                </a:solidFill>
                <a:effectLst/>
                <a:uLnTx/>
                <a:uFillTx/>
                <a:latin typeface="Times New Roman" pitchFamily="-112" charset="0"/>
                <a:ea typeface="+mn-ea"/>
                <a:cs typeface="+mn-cs"/>
              </a:endParaRPr>
            </a:p>
          </p:txBody>
        </p:sp>
      </p:grpSp>
      <p:sp>
        <p:nvSpPr>
          <p:cNvPr id="178199" name="Text Box 23"/>
          <p:cNvSpPr txBox="1">
            <a:spLocks noChangeArrowheads="1"/>
          </p:cNvSpPr>
          <p:nvPr/>
        </p:nvSpPr>
        <p:spPr bwMode="auto">
          <a:xfrm>
            <a:off x="3714750" y="1508125"/>
            <a:ext cx="1828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mn-ea"/>
                <a:cs typeface="+mn-cs"/>
              </a:rPr>
              <a:t>الآب</a:t>
            </a:r>
            <a:endParaRPr kumimoji="0" lang="en-US" sz="4000" b="1" i="1" u="none" strike="noStrike" kern="1200" cap="none" spc="0" normalizeH="0" baseline="0" noProof="0" dirty="0">
              <a:ln>
                <a:noFill/>
              </a:ln>
              <a:solidFill>
                <a:srgbClr val="FFFFFF"/>
              </a:solidFill>
              <a:effectLst/>
              <a:uLnTx/>
              <a:uFillTx/>
              <a:latin typeface="Times New Roman" pitchFamily="-112" charset="0"/>
              <a:ea typeface="+mn-ea"/>
              <a:cs typeface="+mn-cs"/>
            </a:endParaRPr>
          </a:p>
        </p:txBody>
      </p:sp>
      <p:sp>
        <p:nvSpPr>
          <p:cNvPr id="178200" name="Text Box 24"/>
          <p:cNvSpPr txBox="1">
            <a:spLocks noChangeArrowheads="1"/>
          </p:cNvSpPr>
          <p:nvPr/>
        </p:nvSpPr>
        <p:spPr bwMode="auto">
          <a:xfrm>
            <a:off x="5881573" y="4521204"/>
            <a:ext cx="1202343" cy="830997"/>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2400" b="1" i="1" u="none" strike="noStrike" kern="1200" cap="none" spc="0" normalizeH="0" baseline="0" noProof="0" dirty="0">
                <a:ln>
                  <a:noFill/>
                </a:ln>
                <a:solidFill>
                  <a:srgbClr val="FFFFFF"/>
                </a:solidFill>
                <a:effectLst/>
                <a:uLnTx/>
                <a:uFillTx/>
                <a:latin typeface="Times New Roman" pitchFamily="-112" charset="0"/>
                <a:ea typeface="+mn-ea"/>
                <a:cs typeface="+mn-cs"/>
              </a:rPr>
              <a:t>الروح</a:t>
            </a:r>
            <a:r>
              <a:rPr kumimoji="0" lang="en-US" sz="2400" b="1" i="1" u="none" strike="noStrike" kern="1200" cap="none" spc="0" normalizeH="0" baseline="0" noProof="0" dirty="0">
                <a:ln>
                  <a:noFill/>
                </a:ln>
                <a:solidFill>
                  <a:srgbClr val="FFFFFF"/>
                </a:solidFill>
                <a:effectLst/>
                <a:uLnTx/>
                <a:uFillTx/>
                <a:latin typeface="Times New Roman" pitchFamily="-112" charset="0"/>
                <a:ea typeface="+mn-ea"/>
                <a:cs typeface="+mn-cs"/>
              </a:rPr>
              <a:t> </a:t>
            </a:r>
            <a:r>
              <a:rPr kumimoji="0" lang="ar-JO" sz="2400" b="1" i="1" u="none" strike="noStrike" kern="1200" cap="none" spc="0" normalizeH="0" baseline="0" noProof="0" dirty="0">
                <a:ln>
                  <a:noFill/>
                </a:ln>
                <a:solidFill>
                  <a:srgbClr val="FFFFFF"/>
                </a:solidFill>
                <a:effectLst/>
                <a:uLnTx/>
                <a:uFillTx/>
                <a:latin typeface="Times New Roman" pitchFamily="-112" charset="0"/>
                <a:ea typeface="+mn-ea"/>
                <a:cs typeface="+mn-cs"/>
              </a:rPr>
              <a:t>القدس</a:t>
            </a:r>
            <a:endParaRPr kumimoji="0" lang="en-US" sz="2400" b="1" i="1" u="none" strike="noStrike" kern="1200" cap="none" spc="0" normalizeH="0" baseline="0" noProof="0" dirty="0">
              <a:ln>
                <a:noFill/>
              </a:ln>
              <a:solidFill>
                <a:srgbClr val="FFFFFF"/>
              </a:solidFill>
              <a:effectLst/>
              <a:uLnTx/>
              <a:uFillTx/>
              <a:latin typeface="Times New Roman" pitchFamily="-112" charset="0"/>
              <a:ea typeface="+mn-ea"/>
              <a:cs typeface="+mn-cs"/>
            </a:endParaRPr>
          </a:p>
        </p:txBody>
      </p:sp>
      <p:sp>
        <p:nvSpPr>
          <p:cNvPr id="178201" name="WordArt 25"/>
          <p:cNvSpPr>
            <a:spLocks noChangeArrowheads="1" noChangeShapeType="1" noTextEdit="1"/>
          </p:cNvSpPr>
          <p:nvPr/>
        </p:nvSpPr>
        <p:spPr bwMode="auto">
          <a:xfrm rot="-3731304">
            <a:off x="1997076" y="2557462"/>
            <a:ext cx="1066800" cy="276225"/>
          </a:xfrm>
          <a:prstGeom prst="rect">
            <a:avLst/>
          </a:prstGeom>
        </p:spPr>
        <p:txBody>
          <a:bodyPr spcFirstLastPara="1" wrap="none" fromWordArt="1">
            <a:prstTxWarp prst="textArchUp">
              <a:avLst>
                <a:gd name="adj" fmla="val 1080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1800" b="1" i="0" u="none" strike="noStrike" kern="10" cap="none" spc="0" normalizeH="0" baseline="0" noProof="0" dirty="0">
                <a:ln w="9525">
                  <a:solidFill>
                    <a:srgbClr val="000000"/>
                  </a:solidFill>
                  <a:round/>
                  <a:headEnd/>
                  <a:tailEnd/>
                </a:ln>
                <a:solidFill>
                  <a:srgbClr val="FFFFFF"/>
                </a:solidFill>
                <a:effectLst/>
                <a:uLnTx/>
                <a:uFillTx/>
                <a:latin typeface="Times New Roman"/>
                <a:ea typeface="Times New Roman"/>
                <a:cs typeface="Times New Roman"/>
              </a:rPr>
              <a:t>ليس هو</a:t>
            </a:r>
            <a:endParaRPr kumimoji="0" lang="en-US" sz="1800" b="1" i="0" u="none" strike="noStrike" kern="10" cap="none" spc="0" normalizeH="0" baseline="0" noProof="0" dirty="0">
              <a:ln w="9525">
                <a:solidFill>
                  <a:srgbClr val="000000"/>
                </a:solidFill>
                <a:round/>
                <a:headEnd/>
                <a:tailEnd/>
              </a:ln>
              <a:solidFill>
                <a:srgbClr val="FFFFFF"/>
              </a:solidFill>
              <a:effectLst/>
              <a:uLnTx/>
              <a:uFillTx/>
              <a:latin typeface="Times New Roman"/>
              <a:ea typeface="Times New Roman"/>
              <a:cs typeface="Times New Roman"/>
            </a:endParaRPr>
          </a:p>
        </p:txBody>
      </p:sp>
      <p:sp>
        <p:nvSpPr>
          <p:cNvPr id="178202" name="WordArt 26"/>
          <p:cNvSpPr>
            <a:spLocks noChangeArrowheads="1" noChangeShapeType="1" noTextEdit="1"/>
          </p:cNvSpPr>
          <p:nvPr/>
        </p:nvSpPr>
        <p:spPr bwMode="auto">
          <a:xfrm rot="3668274">
            <a:off x="5957888" y="2557462"/>
            <a:ext cx="1066800" cy="276225"/>
          </a:xfrm>
          <a:prstGeom prst="rect">
            <a:avLst/>
          </a:prstGeom>
        </p:spPr>
        <p:txBody>
          <a:bodyPr spcFirstLastPara="1" wrap="none" fromWordArt="1">
            <a:prstTxWarp prst="textArchUp">
              <a:avLst>
                <a:gd name="adj" fmla="val 1080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1800" b="1" i="0" u="none" strike="noStrike" kern="10" cap="none" spc="0" normalizeH="0" baseline="0" noProof="0" dirty="0">
                <a:ln w="9525">
                  <a:solidFill>
                    <a:srgbClr val="000000"/>
                  </a:solidFill>
                  <a:round/>
                  <a:headEnd/>
                  <a:tailEnd/>
                </a:ln>
                <a:solidFill>
                  <a:srgbClr val="FFFFFF"/>
                </a:solidFill>
                <a:effectLst/>
                <a:uLnTx/>
                <a:uFillTx/>
                <a:latin typeface="Times New Roman"/>
                <a:ea typeface="Times New Roman"/>
                <a:cs typeface="Times New Roman"/>
              </a:rPr>
              <a:t>ليس هو</a:t>
            </a:r>
            <a:endParaRPr kumimoji="0" lang="en-US" sz="1800" b="1" i="0" u="none" strike="noStrike" kern="10" cap="none" spc="0" normalizeH="0" baseline="0" noProof="0" dirty="0">
              <a:ln w="9525">
                <a:solidFill>
                  <a:srgbClr val="000000"/>
                </a:solidFill>
                <a:round/>
                <a:headEnd/>
                <a:tailEnd/>
              </a:ln>
              <a:solidFill>
                <a:srgbClr val="FFFFFF"/>
              </a:solidFill>
              <a:effectLst/>
              <a:uLnTx/>
              <a:uFillTx/>
              <a:latin typeface="Times New Roman"/>
              <a:ea typeface="Times New Roman"/>
              <a:cs typeface="Times New Roman"/>
            </a:endParaRPr>
          </a:p>
        </p:txBody>
      </p:sp>
      <p:sp>
        <p:nvSpPr>
          <p:cNvPr id="178203" name="WordArt 27"/>
          <p:cNvSpPr>
            <a:spLocks noChangeArrowheads="1" noChangeShapeType="1" noTextEdit="1"/>
          </p:cNvSpPr>
          <p:nvPr/>
        </p:nvSpPr>
        <p:spPr bwMode="auto">
          <a:xfrm>
            <a:off x="4038600" y="5972175"/>
            <a:ext cx="1119188" cy="204788"/>
          </a:xfrm>
          <a:prstGeom prst="rect">
            <a:avLst/>
          </a:prstGeom>
        </p:spPr>
        <p:txBody>
          <a:bodyPr spcFirstLastPara="1" wrap="none" fromWordArt="1">
            <a:prstTxWarp prst="textArchDown">
              <a:avLst>
                <a:gd name="adj" fmla="val 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1800" b="1" i="0" u="none" strike="noStrike" kern="10" cap="none" spc="0" normalizeH="0" baseline="0" noProof="0" dirty="0">
                <a:ln w="9525">
                  <a:solidFill>
                    <a:srgbClr val="000000"/>
                  </a:solidFill>
                  <a:round/>
                  <a:headEnd/>
                  <a:tailEnd/>
                </a:ln>
                <a:solidFill>
                  <a:srgbClr val="FFFFFF"/>
                </a:solidFill>
                <a:effectLst/>
                <a:uLnTx/>
                <a:uFillTx/>
                <a:latin typeface="Times New Roman"/>
                <a:ea typeface="Times New Roman"/>
                <a:cs typeface="Times New Roman"/>
              </a:rPr>
              <a:t>ليس هو</a:t>
            </a:r>
            <a:endParaRPr kumimoji="0" lang="en-US" sz="1800" b="1" i="0" u="none" strike="noStrike" kern="10" cap="none" spc="0" normalizeH="0" baseline="0" noProof="0" dirty="0">
              <a:ln w="9525">
                <a:solidFill>
                  <a:srgbClr val="000000"/>
                </a:solidFill>
                <a:round/>
                <a:headEnd/>
                <a:tailEnd/>
              </a:ln>
              <a:solidFill>
                <a:srgbClr val="FFFFFF"/>
              </a:solidFill>
              <a:effectLst/>
              <a:uLnTx/>
              <a:uFillTx/>
              <a:latin typeface="Times New Roman"/>
              <a:ea typeface="Times New Roman"/>
              <a:cs typeface="Times New Roman"/>
            </a:endParaRPr>
          </a:p>
        </p:txBody>
      </p:sp>
      <p:sp>
        <p:nvSpPr>
          <p:cNvPr id="178204" name="Text Box 28"/>
          <p:cNvSpPr txBox="1">
            <a:spLocks noChangeArrowheads="1"/>
          </p:cNvSpPr>
          <p:nvPr/>
        </p:nvSpPr>
        <p:spPr bwMode="auto">
          <a:xfrm>
            <a:off x="0" y="6508576"/>
            <a:ext cx="5943600" cy="3048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Times New Roman" pitchFamily="-112" charset="0"/>
                <a:ea typeface="+mn-ea"/>
                <a:cs typeface="+mn-cs"/>
              </a:rPr>
              <a:t>واين هاوس ، مخططات اللاهوت والعقيدة المسيحية ، ص. 45</a:t>
            </a:r>
            <a:endParaRPr kumimoji="0" lang="en-US" sz="1400" b="1" i="0" u="none" strike="noStrike" kern="1200" cap="none" spc="0" normalizeH="0" baseline="0" noProof="0" dirty="0">
              <a:ln>
                <a:noFill/>
              </a:ln>
              <a:solidFill>
                <a:srgbClr val="FFFFFF"/>
              </a:solidFill>
              <a:effectLst/>
              <a:uLnTx/>
              <a:uFillTx/>
              <a:latin typeface="Times New Roman" pitchFamily="-112" charset="0"/>
              <a:ea typeface="+mn-ea"/>
              <a:cs typeface="+mn-cs"/>
            </a:endParaRPr>
          </a:p>
        </p:txBody>
      </p:sp>
      <p:sp>
        <p:nvSpPr>
          <p:cNvPr id="201750" name="Title 28"/>
          <p:cNvSpPr>
            <a:spLocks noGrp="1"/>
          </p:cNvSpPr>
          <p:nvPr>
            <p:ph type="title" idx="4294967295"/>
          </p:nvPr>
        </p:nvSpPr>
        <p:spPr>
          <a:xfrm>
            <a:off x="745970" y="653445"/>
            <a:ext cx="7773916" cy="1569660"/>
          </a:xfr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algn="r" eaLnBrk="1" hangingPunct="1"/>
            <a:r>
              <a:rPr lang="ar-JO" sz="9600" b="1" i="1" kern="1200" dirty="0">
                <a:solidFill>
                  <a:schemeClr val="bg1"/>
                </a:solidFill>
                <a:latin typeface="Times New Roman" pitchFamily="-112" charset="0"/>
                <a:ea typeface="+mn-ea"/>
                <a:cs typeface="+mn-cs"/>
              </a:rPr>
              <a:t>الثالوث</a:t>
            </a:r>
            <a:endParaRPr lang="en-US" sz="9600" b="1" i="1" kern="1200" dirty="0">
              <a:solidFill>
                <a:schemeClr val="bg1"/>
              </a:solidFill>
              <a:latin typeface="Times New Roman" pitchFamily="-112" charset="0"/>
              <a:ea typeface="+mn-ea"/>
              <a:cs typeface="+mn-cs"/>
            </a:endParaRPr>
          </a:p>
        </p:txBody>
      </p:sp>
      <p:sp>
        <p:nvSpPr>
          <p:cNvPr id="3" name="Rectangle 2">
            <a:extLst>
              <a:ext uri="{FF2B5EF4-FFF2-40B4-BE49-F238E27FC236}">
                <a16:creationId xmlns:a16="http://schemas.microsoft.com/office/drawing/2014/main" id="{E493660A-D1FA-7AC7-A888-FB8DA04FC4BE}"/>
              </a:ext>
            </a:extLst>
          </p:cNvPr>
          <p:cNvSpPr>
            <a:spLocks noChangeArrowheads="1"/>
          </p:cNvSpPr>
          <p:nvPr/>
        </p:nvSpPr>
        <p:spPr bwMode="auto">
          <a:xfrm>
            <a:off x="-36512" y="6381328"/>
            <a:ext cx="9180512" cy="476672"/>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457200" rtl="0" eaLnBrk="1" fontAlgn="auto" latinLnBrk="0" hangingPunct="1">
              <a:lnSpc>
                <a:spcPct val="100000"/>
              </a:lnSpc>
              <a:spcBef>
                <a:spcPct val="20000"/>
              </a:spcBef>
              <a:spcAft>
                <a:spcPts val="0"/>
              </a:spcAft>
              <a:buClr>
                <a:srgbClr val="FFCC00"/>
              </a:buClr>
              <a:buSzPct val="70000"/>
              <a:buFont typeface="Wingdings" charset="0"/>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a:t>
            </a: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د. ريك جريفيث</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a:t>
            </a: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مركز الدراسات اللاهوتية الأردني</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BibleStudyDownloads.org</a:t>
            </a:r>
          </a:p>
        </p:txBody>
      </p:sp>
    </p:spTree>
    <p:extLst>
      <p:ext uri="{BB962C8B-B14F-4D97-AF65-F5344CB8AC3E}">
        <p14:creationId xmlns:p14="http://schemas.microsoft.com/office/powerpoint/2010/main" val="26527464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8204"/>
                                        </p:tgtEl>
                                        <p:attrNameLst>
                                          <p:attrName>style.visibility</p:attrName>
                                        </p:attrNameLst>
                                      </p:cBhvr>
                                      <p:to>
                                        <p:strVal val="visible"/>
                                      </p:to>
                                    </p:set>
                                    <p:animEffect transition="in" filter="fade">
                                      <p:cBhvr>
                                        <p:cTn id="7" dur="2000"/>
                                        <p:tgtEl>
                                          <p:spTgt spid="178204"/>
                                        </p:tgtEl>
                                      </p:cBhvr>
                                    </p:animEffect>
                                  </p:childTnLst>
                                </p:cTn>
                              </p:par>
                            </p:childTnLst>
                          </p:cTn>
                        </p:par>
                        <p:par>
                          <p:cTn id="8" fill="hold" nodeType="afterGroup">
                            <p:stCondLst>
                              <p:cond delay="2000"/>
                            </p:stCondLst>
                            <p:childTnLst>
                              <p:par>
                                <p:cTn id="9" presetID="53"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8199"/>
                                        </p:tgtEl>
                                        <p:attrNameLst>
                                          <p:attrName>style.visibility</p:attrName>
                                        </p:attrNameLst>
                                      </p:cBhvr>
                                      <p:to>
                                        <p:strVal val="visible"/>
                                      </p:to>
                                    </p:set>
                                    <p:animEffect transition="in" filter="fade">
                                      <p:cBhvr>
                                        <p:cTn id="18" dur="2000"/>
                                        <p:tgtEl>
                                          <p:spTgt spid="178199"/>
                                        </p:tgtEl>
                                      </p:cBhvr>
                                    </p:animEffect>
                                  </p:childTnLst>
                                </p:cTn>
                              </p:par>
                            </p:childTnLst>
                          </p:cTn>
                        </p:par>
                        <p:par>
                          <p:cTn id="19" fill="hold" nodeType="afterGroup">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78195"/>
                                        </p:tgtEl>
                                        <p:attrNameLst>
                                          <p:attrName>style.visibility</p:attrName>
                                        </p:attrNameLst>
                                      </p:cBhvr>
                                      <p:to>
                                        <p:strVal val="visible"/>
                                      </p:to>
                                    </p:set>
                                    <p:animEffect transition="in" filter="fade">
                                      <p:cBhvr>
                                        <p:cTn id="22" dur="2000"/>
                                        <p:tgtEl>
                                          <p:spTgt spid="178195"/>
                                        </p:tgtEl>
                                      </p:cBhvr>
                                    </p:animEffect>
                                  </p:childTnLst>
                                </p:cTn>
                              </p:par>
                            </p:childTnLst>
                          </p:cTn>
                        </p:par>
                        <p:par>
                          <p:cTn id="23" fill="hold" nodeType="afterGroup">
                            <p:stCondLst>
                              <p:cond delay="4000"/>
                            </p:stCondLst>
                            <p:childTnLst>
                              <p:par>
                                <p:cTn id="24" presetID="10" presetClass="entr" presetSubtype="0" fill="hold" grpId="0" nodeType="afterEffect">
                                  <p:stCondLst>
                                    <p:cond delay="0"/>
                                  </p:stCondLst>
                                  <p:childTnLst>
                                    <p:set>
                                      <p:cBhvr>
                                        <p:cTn id="25" dur="1" fill="hold">
                                          <p:stCondLst>
                                            <p:cond delay="0"/>
                                          </p:stCondLst>
                                        </p:cTn>
                                        <p:tgtEl>
                                          <p:spTgt spid="178190"/>
                                        </p:tgtEl>
                                        <p:attrNameLst>
                                          <p:attrName>style.visibility</p:attrName>
                                        </p:attrNameLst>
                                      </p:cBhvr>
                                      <p:to>
                                        <p:strVal val="visible"/>
                                      </p:to>
                                    </p:set>
                                    <p:animEffect transition="in" filter="fade">
                                      <p:cBhvr>
                                        <p:cTn id="26" dur="2000"/>
                                        <p:tgtEl>
                                          <p:spTgt spid="178190"/>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78188"/>
                                        </p:tgtEl>
                                        <p:attrNameLst>
                                          <p:attrName>style.visibility</p:attrName>
                                        </p:attrNameLst>
                                      </p:cBhvr>
                                      <p:to>
                                        <p:strVal val="visible"/>
                                      </p:to>
                                    </p:set>
                                    <p:animEffect transition="in" filter="wipe(up)">
                                      <p:cBhvr>
                                        <p:cTn id="29" dur="500"/>
                                        <p:tgtEl>
                                          <p:spTgt spid="17818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8194"/>
                                        </p:tgtEl>
                                        <p:attrNameLst>
                                          <p:attrName>style.visibility</p:attrName>
                                        </p:attrNameLst>
                                      </p:cBhvr>
                                      <p:to>
                                        <p:strVal val="visible"/>
                                      </p:to>
                                    </p:set>
                                    <p:animEffect transition="in" filter="fade">
                                      <p:cBhvr>
                                        <p:cTn id="34" dur="2000"/>
                                        <p:tgtEl>
                                          <p:spTgt spid="178194"/>
                                        </p:tgtEl>
                                      </p:cBhvr>
                                    </p:animEffect>
                                  </p:childTnLst>
                                </p:cTn>
                              </p:par>
                            </p:childTnLst>
                          </p:cTn>
                        </p:par>
                        <p:par>
                          <p:cTn id="35" fill="hold" nodeType="afterGroup">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178191"/>
                                        </p:tgtEl>
                                        <p:attrNameLst>
                                          <p:attrName>style.visibility</p:attrName>
                                        </p:attrNameLst>
                                      </p:cBhvr>
                                      <p:to>
                                        <p:strVal val="visible"/>
                                      </p:to>
                                    </p:set>
                                    <p:animEffect transition="in" filter="fade">
                                      <p:cBhvr>
                                        <p:cTn id="38" dur="2000"/>
                                        <p:tgtEl>
                                          <p:spTgt spid="178191"/>
                                        </p:tgtEl>
                                      </p:cBhvr>
                                    </p:animEffect>
                                  </p:childTnLst>
                                </p:cTn>
                              </p:par>
                            </p:childTnLst>
                          </p:cTn>
                        </p:par>
                        <p:par>
                          <p:cTn id="39" fill="hold" nodeType="afterGroup">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78193"/>
                                        </p:tgtEl>
                                        <p:attrNameLst>
                                          <p:attrName>style.visibility</p:attrName>
                                        </p:attrNameLst>
                                      </p:cBhvr>
                                      <p:to>
                                        <p:strVal val="visible"/>
                                      </p:to>
                                    </p:set>
                                    <p:animEffect transition="in" filter="fade">
                                      <p:cBhvr>
                                        <p:cTn id="42" dur="2000"/>
                                        <p:tgtEl>
                                          <p:spTgt spid="17819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78187"/>
                                        </p:tgtEl>
                                        <p:attrNameLst>
                                          <p:attrName>style.visibility</p:attrName>
                                        </p:attrNameLst>
                                      </p:cBhvr>
                                      <p:to>
                                        <p:strVal val="visible"/>
                                      </p:to>
                                    </p:set>
                                    <p:animEffect transition="in" filter="wipe(left)">
                                      <p:cBhvr>
                                        <p:cTn id="45" dur="500"/>
                                        <p:tgtEl>
                                          <p:spTgt spid="17818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78200"/>
                                        </p:tgtEl>
                                        <p:attrNameLst>
                                          <p:attrName>style.visibility</p:attrName>
                                        </p:attrNameLst>
                                      </p:cBhvr>
                                      <p:to>
                                        <p:strVal val="visible"/>
                                      </p:to>
                                    </p:set>
                                    <p:animEffect transition="in" filter="fade">
                                      <p:cBhvr>
                                        <p:cTn id="50" dur="2000"/>
                                        <p:tgtEl>
                                          <p:spTgt spid="178200"/>
                                        </p:tgtEl>
                                      </p:cBhvr>
                                    </p:animEffect>
                                  </p:childTnLst>
                                </p:cTn>
                              </p:par>
                            </p:childTnLst>
                          </p:cTn>
                        </p:par>
                        <p:par>
                          <p:cTn id="51" fill="hold" nodeType="afterGroup">
                            <p:stCondLst>
                              <p:cond delay="2000"/>
                            </p:stCondLst>
                            <p:childTnLst>
                              <p:par>
                                <p:cTn id="52" presetID="10" presetClass="entr" presetSubtype="0" fill="hold" grpId="0" nodeType="afterEffect">
                                  <p:stCondLst>
                                    <p:cond delay="0"/>
                                  </p:stCondLst>
                                  <p:childTnLst>
                                    <p:set>
                                      <p:cBhvr>
                                        <p:cTn id="53" dur="1" fill="hold">
                                          <p:stCondLst>
                                            <p:cond delay="0"/>
                                          </p:stCondLst>
                                        </p:cTn>
                                        <p:tgtEl>
                                          <p:spTgt spid="178189"/>
                                        </p:tgtEl>
                                        <p:attrNameLst>
                                          <p:attrName>style.visibility</p:attrName>
                                        </p:attrNameLst>
                                      </p:cBhvr>
                                      <p:to>
                                        <p:strVal val="visible"/>
                                      </p:to>
                                    </p:set>
                                    <p:animEffect transition="in" filter="fade">
                                      <p:cBhvr>
                                        <p:cTn id="54" dur="2000"/>
                                        <p:tgtEl>
                                          <p:spTgt spid="178189"/>
                                        </p:tgtEl>
                                      </p:cBhvr>
                                    </p:animEffect>
                                  </p:childTnLst>
                                </p:cTn>
                              </p:par>
                            </p:childTnLst>
                          </p:cTn>
                        </p:par>
                        <p:par>
                          <p:cTn id="55" fill="hold" nodeType="afterGroup">
                            <p:stCondLst>
                              <p:cond delay="4000"/>
                            </p:stCondLst>
                            <p:childTnLst>
                              <p:par>
                                <p:cTn id="56" presetID="10" presetClass="entr" presetSubtype="0" fill="hold" grpId="0" nodeType="afterEffect">
                                  <p:stCondLst>
                                    <p:cond delay="0"/>
                                  </p:stCondLst>
                                  <p:childTnLst>
                                    <p:set>
                                      <p:cBhvr>
                                        <p:cTn id="57" dur="1" fill="hold">
                                          <p:stCondLst>
                                            <p:cond delay="0"/>
                                          </p:stCondLst>
                                        </p:cTn>
                                        <p:tgtEl>
                                          <p:spTgt spid="178192"/>
                                        </p:tgtEl>
                                        <p:attrNameLst>
                                          <p:attrName>style.visibility</p:attrName>
                                        </p:attrNameLst>
                                      </p:cBhvr>
                                      <p:to>
                                        <p:strVal val="visible"/>
                                      </p:to>
                                    </p:set>
                                    <p:animEffect transition="in" filter="fade">
                                      <p:cBhvr>
                                        <p:cTn id="58" dur="2000"/>
                                        <p:tgtEl>
                                          <p:spTgt spid="178192"/>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178186"/>
                                        </p:tgtEl>
                                        <p:attrNameLst>
                                          <p:attrName>style.visibility</p:attrName>
                                        </p:attrNameLst>
                                      </p:cBhvr>
                                      <p:to>
                                        <p:strVal val="visible"/>
                                      </p:to>
                                    </p:set>
                                    <p:animEffect transition="in" filter="wipe(right)">
                                      <p:cBhvr>
                                        <p:cTn id="61" dur="500"/>
                                        <p:tgtEl>
                                          <p:spTgt spid="178186"/>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78201"/>
                                        </p:tgtEl>
                                        <p:attrNameLst>
                                          <p:attrName>style.visibility</p:attrName>
                                        </p:attrNameLst>
                                      </p:cBhvr>
                                      <p:to>
                                        <p:strVal val="visible"/>
                                      </p:to>
                                    </p:set>
                                    <p:animEffect transition="in" filter="fade">
                                      <p:cBhvr>
                                        <p:cTn id="66" dur="2000"/>
                                        <p:tgtEl>
                                          <p:spTgt spid="178201"/>
                                        </p:tgtEl>
                                      </p:cBhvr>
                                    </p:animEffect>
                                  </p:childTnLst>
                                </p:cTn>
                              </p:par>
                            </p:childTnLst>
                          </p:cTn>
                        </p:par>
                        <p:par>
                          <p:cTn id="67" fill="hold" nodeType="afterGroup">
                            <p:stCondLst>
                              <p:cond delay="2000"/>
                            </p:stCondLst>
                            <p:childTnLst>
                              <p:par>
                                <p:cTn id="68" presetID="10" presetClass="entr" presetSubtype="0" fill="hold" grpId="0" nodeType="afterEffect">
                                  <p:stCondLst>
                                    <p:cond delay="2500"/>
                                  </p:stCondLst>
                                  <p:childTnLst>
                                    <p:set>
                                      <p:cBhvr>
                                        <p:cTn id="69" dur="1" fill="hold">
                                          <p:stCondLst>
                                            <p:cond delay="0"/>
                                          </p:stCondLst>
                                        </p:cTn>
                                        <p:tgtEl>
                                          <p:spTgt spid="178203"/>
                                        </p:tgtEl>
                                        <p:attrNameLst>
                                          <p:attrName>style.visibility</p:attrName>
                                        </p:attrNameLst>
                                      </p:cBhvr>
                                      <p:to>
                                        <p:strVal val="visible"/>
                                      </p:to>
                                    </p:set>
                                    <p:animEffect transition="in" filter="fade">
                                      <p:cBhvr>
                                        <p:cTn id="70" dur="2000"/>
                                        <p:tgtEl>
                                          <p:spTgt spid="178203"/>
                                        </p:tgtEl>
                                      </p:cBhvr>
                                    </p:animEffect>
                                  </p:childTnLst>
                                </p:cTn>
                              </p:par>
                            </p:childTnLst>
                          </p:cTn>
                        </p:par>
                        <p:par>
                          <p:cTn id="71" fill="hold" nodeType="afterGroup">
                            <p:stCondLst>
                              <p:cond delay="6500"/>
                            </p:stCondLst>
                            <p:childTnLst>
                              <p:par>
                                <p:cTn id="72" presetID="10" presetClass="entr" presetSubtype="0" fill="hold" grpId="0" nodeType="afterEffect">
                                  <p:stCondLst>
                                    <p:cond delay="2500"/>
                                  </p:stCondLst>
                                  <p:childTnLst>
                                    <p:set>
                                      <p:cBhvr>
                                        <p:cTn id="73" dur="1" fill="hold">
                                          <p:stCondLst>
                                            <p:cond delay="0"/>
                                          </p:stCondLst>
                                        </p:cTn>
                                        <p:tgtEl>
                                          <p:spTgt spid="178202"/>
                                        </p:tgtEl>
                                        <p:attrNameLst>
                                          <p:attrName>style.visibility</p:attrName>
                                        </p:attrNameLst>
                                      </p:cBhvr>
                                      <p:to>
                                        <p:strVal val="visible"/>
                                      </p:to>
                                    </p:set>
                                    <p:animEffect transition="in" filter="fade">
                                      <p:cBhvr>
                                        <p:cTn id="74" dur="2000"/>
                                        <p:tgtEl>
                                          <p:spTgt spid="178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6" grpId="0" animBg="1"/>
      <p:bldP spid="178187" grpId="0" animBg="1"/>
      <p:bldP spid="178188" grpId="0" animBg="1"/>
      <p:bldP spid="178189" grpId="0" animBg="1"/>
      <p:bldP spid="178190" grpId="0"/>
      <p:bldP spid="178191" grpId="0" animBg="1"/>
      <p:bldP spid="178192" grpId="0"/>
      <p:bldP spid="178193" grpId="0"/>
      <p:bldP spid="178194" grpId="0"/>
      <p:bldP spid="178195" grpId="0" animBg="1"/>
      <p:bldP spid="178199" grpId="0"/>
      <p:bldP spid="178200" grpId="0"/>
      <p:bldP spid="178201" grpId="0" animBg="1"/>
      <p:bldP spid="178202" grpId="0" animBg="1"/>
      <p:bldP spid="178203" grpId="0" animBg="1"/>
      <p:bldP spid="17820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ages.faithclipart.com/images/3/1302364251196_1242/slide-72.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1371600" y="1905000"/>
            <a:ext cx="6172200" cy="2362200"/>
          </a:xfrm>
        </p:spPr>
        <p:txBody>
          <a:bodyPr/>
          <a:lstStyle/>
          <a:p>
            <a:r>
              <a:rPr lang="ar-JO" sz="4800" b="1" dirty="0">
                <a:solidFill>
                  <a:schemeClr val="tx1"/>
                </a:solidFill>
              </a:rPr>
              <a:t>الدليل الكتابي للثالوث</a:t>
            </a:r>
            <a:endParaRPr lang="en-US" sz="4800" b="1" dirty="0">
              <a:solidFill>
                <a:schemeClr val="tx1"/>
              </a:solidFill>
            </a:endParaRPr>
          </a:p>
        </p:txBody>
      </p:sp>
      <p:sp>
        <p:nvSpPr>
          <p:cNvPr id="4" name="Title 1"/>
          <p:cNvSpPr txBox="1">
            <a:spLocks/>
          </p:cNvSpPr>
          <p:nvPr/>
        </p:nvSpPr>
        <p:spPr bwMode="auto">
          <a:xfrm>
            <a:off x="1371600" y="3962400"/>
            <a:ext cx="6172200" cy="1447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1" u="none" strike="noStrike" kern="0" cap="none" spc="0" normalizeH="0" baseline="0" noProof="0" dirty="0">
                <a:ln>
                  <a:noFill/>
                </a:ln>
                <a:solidFill>
                  <a:srgbClr val="000000"/>
                </a:solidFill>
                <a:effectLst/>
                <a:uLnTx/>
                <a:uFillTx/>
                <a:latin typeface="Arial"/>
                <a:ea typeface="+mn-ea"/>
                <a:cs typeface="+mn-cs"/>
              </a:rPr>
              <a:t>كيف يمكننا إثبات هذه العقيدة الهامّة؟ </a:t>
            </a:r>
          </a:p>
        </p:txBody>
      </p:sp>
      <p:sp>
        <p:nvSpPr>
          <p:cNvPr id="5" name="TextBox 4"/>
          <p:cNvSpPr txBox="1"/>
          <p:nvPr/>
        </p:nvSpPr>
        <p:spPr>
          <a:xfrm>
            <a:off x="8702803" y="0"/>
            <a:ext cx="441197"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rPr>
              <a:t>iii</a:t>
            </a:r>
          </a:p>
        </p:txBody>
      </p:sp>
      <p:sp>
        <p:nvSpPr>
          <p:cNvPr id="6" name="Rectangle 2"/>
          <p:cNvSpPr txBox="1">
            <a:spLocks noChangeArrowheads="1"/>
          </p:cNvSpPr>
          <p:nvPr/>
        </p:nvSpPr>
        <p:spPr bwMode="auto">
          <a:xfrm>
            <a:off x="-19534" y="892615"/>
            <a:ext cx="9144000" cy="586154"/>
          </a:xfrm>
          <a:prstGeom prst="rect">
            <a:avLst/>
          </a:prstGeom>
          <a:solidFill>
            <a:srgbClr val="000000"/>
          </a:solidFill>
          <a:ln>
            <a:noFill/>
          </a:ln>
          <a:effectLst>
            <a:outerShdw blurRad="63500" dist="35921" dir="2700000" algn="ctr" rotWithShape="0">
              <a:schemeClr val="tx2">
                <a:alpha val="74998"/>
              </a:schemeClr>
            </a:outerShdw>
          </a:effectLst>
          <a:extLs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1" u="none" strike="noStrike" kern="1200" cap="none" spc="0" normalizeH="0" baseline="0" noProof="0" dirty="0">
                <a:ln>
                  <a:noFill/>
                </a:ln>
                <a:solidFill>
                  <a:srgbClr val="FFFFFF"/>
                </a:solidFill>
                <a:effectLst/>
                <a:uLnTx/>
                <a:uFillTx/>
                <a:latin typeface="Arial"/>
                <a:ea typeface="ＭＳ Ｐゴシック" pitchFamily="-108" charset="-128"/>
                <a:cs typeface="Arial"/>
              </a:rPr>
              <a:t>الكريستولوجي (علم المسيح): شخص وأعمال يسوع المسيح</a:t>
            </a:r>
          </a:p>
        </p:txBody>
      </p:sp>
    </p:spTree>
    <p:extLst>
      <p:ext uri="{BB962C8B-B14F-4D97-AF65-F5344CB8AC3E}">
        <p14:creationId xmlns:p14="http://schemas.microsoft.com/office/powerpoint/2010/main" val="503806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images.faithclipart.com/images/3/1269631201527_911/slide-22.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533400" y="990600"/>
            <a:ext cx="8229600" cy="1143000"/>
          </a:xfrm>
        </p:spPr>
        <p:txBody>
          <a:bodyPr/>
          <a:lstStyle/>
          <a:p>
            <a:r>
              <a:rPr lang="ar-JO" sz="4400" b="1" dirty="0">
                <a:solidFill>
                  <a:srgbClr val="000000"/>
                </a:solidFill>
              </a:rPr>
              <a:t>كيفية إثبات الثالوث </a:t>
            </a:r>
            <a:endParaRPr lang="en-US" sz="4400" b="1" dirty="0">
              <a:solidFill>
                <a:srgbClr val="000000"/>
              </a:solidFill>
            </a:endParaRPr>
          </a:p>
        </p:txBody>
      </p:sp>
      <p:sp>
        <p:nvSpPr>
          <p:cNvPr id="4" name="Title 1"/>
          <p:cNvSpPr txBox="1">
            <a:spLocks/>
          </p:cNvSpPr>
          <p:nvPr/>
        </p:nvSpPr>
        <p:spPr bwMode="auto">
          <a:xfrm>
            <a:off x="1143000" y="2286000"/>
            <a:ext cx="7620000" cy="2590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742950" marR="0" lvl="0" indent="-742950" algn="r" defTabSz="914400" rtl="1" eaLnBrk="1" fontAlgn="base" latinLnBrk="0" hangingPunct="1">
              <a:lnSpc>
                <a:spcPct val="100000"/>
              </a:lnSpc>
              <a:spcBef>
                <a:spcPct val="0"/>
              </a:spcBef>
              <a:spcAft>
                <a:spcPct val="0"/>
              </a:spcAft>
              <a:buClrTx/>
              <a:buSzTx/>
              <a:buFont typeface="+mj-lt"/>
              <a:buAutoNum type="arabicPeriod"/>
              <a:tabLst/>
              <a:defRPr/>
            </a:pPr>
            <a:r>
              <a:rPr kumimoji="0" lang="ar-JO" sz="4000" b="1" i="0" u="none" strike="noStrike" kern="0" cap="none" spc="0" normalizeH="0" baseline="0" noProof="0" dirty="0">
                <a:ln>
                  <a:noFill/>
                </a:ln>
                <a:solidFill>
                  <a:srgbClr val="000000"/>
                </a:solidFill>
                <a:effectLst/>
                <a:uLnTx/>
                <a:uFillTx/>
                <a:latin typeface="Arial"/>
                <a:ea typeface="+mn-ea"/>
                <a:cs typeface="+mn-cs"/>
              </a:rPr>
              <a:t>ابدأ فقط بالكتاب المقدس. </a:t>
            </a:r>
          </a:p>
          <a:p>
            <a:pPr marL="742950" marR="0" lvl="0" indent="-742950" algn="r" defTabSz="914400" rtl="1" eaLnBrk="1" fontAlgn="base" latinLnBrk="0" hangingPunct="1">
              <a:lnSpc>
                <a:spcPct val="100000"/>
              </a:lnSpc>
              <a:spcBef>
                <a:spcPct val="0"/>
              </a:spcBef>
              <a:spcAft>
                <a:spcPct val="0"/>
              </a:spcAft>
              <a:buClrTx/>
              <a:buSzTx/>
              <a:buFont typeface="+mj-lt"/>
              <a:buAutoNum type="arabicPeriod"/>
              <a:tabLst/>
              <a:defRPr/>
            </a:pPr>
            <a:r>
              <a:rPr kumimoji="0" lang="ar-JO" sz="4000" b="1" i="0" u="none" strike="noStrike" kern="0" cap="none" spc="0" normalizeH="0" baseline="0" noProof="0" dirty="0">
                <a:ln>
                  <a:noFill/>
                </a:ln>
                <a:solidFill>
                  <a:srgbClr val="000000"/>
                </a:solidFill>
                <a:effectLst/>
                <a:uLnTx/>
                <a:uFillTx/>
                <a:latin typeface="Arial"/>
                <a:ea typeface="+mn-ea"/>
                <a:cs typeface="+mn-cs"/>
              </a:rPr>
              <a:t>أظهر أن الكتاب المقدّس يعلّم عن إله واحد فقط. </a:t>
            </a:r>
          </a:p>
        </p:txBody>
      </p:sp>
      <p:sp>
        <p:nvSpPr>
          <p:cNvPr id="5" name="TextBox 4"/>
          <p:cNvSpPr txBox="1"/>
          <p:nvPr/>
        </p:nvSpPr>
        <p:spPr>
          <a:xfrm>
            <a:off x="8702803" y="0"/>
            <a:ext cx="441197"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rPr>
              <a:t>iii</a:t>
            </a:r>
          </a:p>
        </p:txBody>
      </p:sp>
    </p:spTree>
    <p:extLst>
      <p:ext uri="{BB962C8B-B14F-4D97-AF65-F5344CB8AC3E}">
        <p14:creationId xmlns:p14="http://schemas.microsoft.com/office/powerpoint/2010/main" val="3933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505200" y="427038"/>
            <a:ext cx="2286000" cy="2773362"/>
          </a:xfrm>
        </p:spPr>
        <p:txBody>
          <a:bodyPr/>
          <a:lstStyle/>
          <a:p>
            <a:r>
              <a:rPr lang="ar-JO" sz="4000" b="1" dirty="0">
                <a:solidFill>
                  <a:srgbClr val="000000"/>
                </a:solidFill>
              </a:rPr>
              <a:t>إله واحد</a:t>
            </a:r>
            <a:endParaRPr lang="en-US" sz="4000" b="1" dirty="0">
              <a:solidFill>
                <a:srgbClr val="000000"/>
              </a:solidFill>
            </a:endParaRPr>
          </a:p>
        </p:txBody>
      </p:sp>
      <p:sp>
        <p:nvSpPr>
          <p:cNvPr id="4" name="TextBox 3"/>
          <p:cNvSpPr txBox="1"/>
          <p:nvPr/>
        </p:nvSpPr>
        <p:spPr>
          <a:xfrm>
            <a:off x="8702803" y="0"/>
            <a:ext cx="441197"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rPr>
              <a:t>iii</a:t>
            </a:r>
          </a:p>
        </p:txBody>
      </p:sp>
    </p:spTree>
    <p:extLst>
      <p:ext uri="{BB962C8B-B14F-4D97-AF65-F5344CB8AC3E}">
        <p14:creationId xmlns:p14="http://schemas.microsoft.com/office/powerpoint/2010/main" val="34078528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_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33">
            <a:alpha val="19000"/>
          </a:srgbClr>
        </a:solidFill>
        <a:ln w="12700" cap="sq" cmpd="sng" algn="ctr">
          <a:noFill/>
          <a:prstDash val="solid"/>
          <a:round/>
          <a:headEnd type="none" w="med" len="med"/>
          <a:tailEnd type="none" w="med" len="med"/>
        </a:ln>
        <a:effectLst>
          <a:outerShdw dist="53882" dir="2700000" algn="ctr" rotWithShape="0">
            <a:schemeClr val="tx1"/>
          </a:outerShdw>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FF9933">
            <a:alpha val="19000"/>
          </a:srgbClr>
        </a:solidFill>
        <a:ln w="12700" cap="sq" cmpd="sng" algn="ctr">
          <a:noFill/>
          <a:prstDash val="solid"/>
          <a:round/>
          <a:headEnd type="none" w="med" len="med"/>
          <a:tailEnd type="none" w="med" len="med"/>
        </a:ln>
        <a:effectLst>
          <a:outerShdw dist="53882" dir="2700000" algn="ctr" rotWithShape="0">
            <a:schemeClr val="tx1"/>
          </a:outerShdw>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themeOverride>
</file>

<file path=docProps/app.xml><?xml version="1.0" encoding="utf-8"?>
<Properties xmlns="http://schemas.openxmlformats.org/officeDocument/2006/extended-properties" xmlns:vt="http://schemas.openxmlformats.org/officeDocument/2006/docPropsVTypes">
  <TotalTime>1167</TotalTime>
  <Words>3129</Words>
  <Application>Microsoft Macintosh PowerPoint</Application>
  <PresentationFormat>On-screen Show (4:3)</PresentationFormat>
  <Paragraphs>564</Paragraphs>
  <Slides>54</Slides>
  <Notes>43</Notes>
  <HiddenSlides>0</HiddenSlides>
  <MMClips>0</MMClips>
  <ScaleCrop>false</ScaleCrop>
  <HeadingPairs>
    <vt:vector size="6" baseType="variant">
      <vt:variant>
        <vt:lpstr>Fonts Used</vt:lpstr>
      </vt:variant>
      <vt:variant>
        <vt:i4>11</vt:i4>
      </vt:variant>
      <vt:variant>
        <vt:lpstr>Theme</vt:lpstr>
      </vt:variant>
      <vt:variant>
        <vt:i4>13</vt:i4>
      </vt:variant>
      <vt:variant>
        <vt:lpstr>Slide Titles</vt:lpstr>
      </vt:variant>
      <vt:variant>
        <vt:i4>54</vt:i4>
      </vt:variant>
    </vt:vector>
  </HeadingPairs>
  <TitlesOfParts>
    <vt:vector size="78" baseType="lpstr">
      <vt:lpstr>Arial</vt:lpstr>
      <vt:lpstr>Arial Narrow</vt:lpstr>
      <vt:lpstr>Bank Gothic</vt:lpstr>
      <vt:lpstr>Calibri</vt:lpstr>
      <vt:lpstr>Garamond</vt:lpstr>
      <vt:lpstr>Geneva</vt:lpstr>
      <vt:lpstr>Helvetica Neue</vt:lpstr>
      <vt:lpstr>Optima ExtraBlack</vt:lpstr>
      <vt:lpstr>Times New Roman</vt:lpstr>
      <vt:lpstr>Verdana</vt:lpstr>
      <vt:lpstr>Wingdings</vt:lpstr>
      <vt:lpstr>Default Design</vt:lpstr>
      <vt:lpstr>4_Default Design</vt:lpstr>
      <vt:lpstr>Orbit</vt:lpstr>
      <vt:lpstr>5_Default Design</vt:lpstr>
      <vt:lpstr>1_Default Design</vt:lpstr>
      <vt:lpstr>2_Generic</vt:lpstr>
      <vt:lpstr>2_Default Design</vt:lpstr>
      <vt:lpstr>1_Strategic</vt:lpstr>
      <vt:lpstr>13_Default Design</vt:lpstr>
      <vt:lpstr>8_Default Design</vt:lpstr>
      <vt:lpstr>10_Default Design</vt:lpstr>
      <vt:lpstr>3_Default Design</vt:lpstr>
      <vt:lpstr>3_Strategic</vt:lpstr>
      <vt:lpstr>ألوهية الروح </vt:lpstr>
      <vt:lpstr>مهم جداً لماذا ينبغي علينا أن نؤمن بأن الروح شخص؟ </vt:lpstr>
      <vt:lpstr>براهين أن الروح هو شخص…</vt:lpstr>
      <vt:lpstr>شخصية الروح القدس</vt:lpstr>
      <vt:lpstr>هل الروح القدس هو الله؟</vt:lpstr>
      <vt:lpstr>الثالوث</vt:lpstr>
      <vt:lpstr>الدليل الكتابي للثالوث</vt:lpstr>
      <vt:lpstr>كيفية إثبات الثالوث </vt:lpstr>
      <vt:lpstr>إله واحد</vt:lpstr>
      <vt:lpstr>يوجد إله واحد فقط </vt:lpstr>
      <vt:lpstr>يوجد إله واحد فقط </vt:lpstr>
      <vt:lpstr>يوجد إله واحد فقط</vt:lpstr>
      <vt:lpstr>3. عرّف الثالوث بطريقة صحيحة </vt:lpstr>
      <vt:lpstr>الضوء كمثال توضيحي</vt:lpstr>
      <vt:lpstr>4. قرّر مَن هو يسوع</vt:lpstr>
      <vt:lpstr>5. أظهر منطقية هذا الافتراض </vt:lpstr>
      <vt:lpstr>الثالوث</vt:lpstr>
      <vt:lpstr>PowerPoint Presentation</vt:lpstr>
      <vt:lpstr> 6. كل من الآب والابن والروح القدس هو الله</vt:lpstr>
      <vt:lpstr>6. كل من الآب والابن والروح القدس هو الله.</vt:lpstr>
      <vt:lpstr>الحقّ</vt:lpstr>
      <vt:lpstr>6. كل من الآب والابن والروح القدس هو الله.</vt:lpstr>
      <vt:lpstr>Holy, Holy, Holy 1/4</vt:lpstr>
      <vt:lpstr>Holy, Holy, Holy 1/4</vt:lpstr>
      <vt:lpstr>Holy, Holy, Holy 1/4</vt:lpstr>
      <vt:lpstr>Holy, Holy, Holy 3/4</vt:lpstr>
      <vt:lpstr>Holy, Holy, Holy 4/4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سوء فهم الثالوث</vt:lpstr>
      <vt:lpstr>كنيسة يسوع الحقيقي، طريق آدم</vt:lpstr>
      <vt:lpstr>بماذا تؤمن كنيسة يسوع الحقيقي؟</vt:lpstr>
      <vt:lpstr>PowerPoint Presentation</vt:lpstr>
      <vt:lpstr>الثالوث</vt:lpstr>
      <vt:lpstr>الروح القدس وعلاقته مع الإنسان</vt:lpstr>
      <vt:lpstr>الروح القدس وعلاقته مع الإنسان</vt:lpstr>
      <vt:lpstr>هل يجب أن نصلّي للروح القدس؟</vt:lpstr>
      <vt:lpstr>هل يجب أن نصّلي للروح القدس؟</vt:lpstr>
      <vt:lpstr>غروديم، علم اللاهوت النظامي، 381</vt:lpstr>
      <vt:lpstr>روح الله الحي</vt:lpstr>
      <vt:lpstr>رومية ٨ : ٢٦  وَكَذَلِكَ الرُّوحُ أَيْضاً يُعِينُ ضَعَفَاتِنَا لأَنَّنَا لَسْنَا نَعْلَمُ مَا نُصَلِّي لأَجْلِهِ كَمَا يَنْبَغِي. وَلَكِنَّ الرُّوحَ نَفْسَهُ يَشْفَعُ فِينَا بِأَنَّاتٍ لاَ يُنْطَقُ بِهَا. </vt:lpstr>
      <vt:lpstr>عمل الله المثلث الأقانيم يضمن لنا الأمان</vt:lpstr>
      <vt:lpstr>PowerPoint Presentation</vt:lpstr>
      <vt:lpstr>علم الروح القدسد • BibleStudyDownloads.org</vt:lpstr>
    </vt:vector>
  </TitlesOfParts>
  <Company>First Baptist Church Yucaipa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Mahlon Friesen</dc:creator>
  <cp:lastModifiedBy>Rick Griffith</cp:lastModifiedBy>
  <cp:revision>109</cp:revision>
  <dcterms:created xsi:type="dcterms:W3CDTF">2002-11-06T20:16:22Z</dcterms:created>
  <dcterms:modified xsi:type="dcterms:W3CDTF">2023-02-07T14:37:58Z</dcterms:modified>
</cp:coreProperties>
</file>